
<file path=[Content_Types].xml><?xml version="1.0" encoding="utf-8"?>
<Types xmlns="http://schemas.openxmlformats.org/package/2006/content-types">
  <Override PartName="/ppt/theme/theme5.xml" ContentType="application/vnd.openxmlformats-officedocument.theme+xml"/>
  <Override PartName="/ppt/slideLayouts/slideLayout307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408.xml" ContentType="application/vnd.openxmlformats-officedocument.presentationml.slideLayout+xml"/>
  <Default Extension="xml" ContentType="application/xml"/>
  <Override PartName="/ppt/slideLayouts/slideLayout24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310.xml" ContentType="application/vnd.openxmlformats-officedocument.presentationml.slideLayout+xml"/>
  <Override PartName="/ppt/theme/theme29.xml" ContentType="application/vnd.openxmlformats-officedocument.theme+xml"/>
  <Override PartName="/ppt/slideMasters/slideMaster33.xml" ContentType="application/vnd.openxmlformats-officedocument.presentationml.slideMaster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225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348.xml" ContentType="application/vnd.openxmlformats-officedocument.presentationml.slideLayout+xml"/>
  <Override PartName="/ppt/theme/theme32.xml" ContentType="application/vnd.openxmlformats-officedocument.theme+xml"/>
  <Override PartName="/ppt/slideLayouts/slideLayout395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65.xml" ContentType="application/vnd.openxmlformats-officedocument.presentationml.slideLayout+xml"/>
  <Default Extension="png" ContentType="image/png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Masters/slideMaster27.xml" ContentType="application/vnd.openxmlformats-officedocument.presentationml.slideMaster+xml"/>
  <Override PartName="/ppt/slideLayouts/slideLayout43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26.xml" ContentType="application/vnd.openxmlformats-officedocument.theme+xml"/>
  <Override PartName="/ppt/slideLayouts/slideLayout389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Masters/slideMaster30.xml" ContentType="application/vnd.openxmlformats-officedocument.presentationml.slideMaster+xml"/>
  <Override PartName="/ppt/slideLayouts/slideLayout244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Masters/slideMaster24.xml" ContentType="application/vnd.openxmlformats-officedocument.presentationml.slideMaster+xml"/>
  <Override PartName="/ppt/slideLayouts/slideLayout40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20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52.xml" ContentType="application/vnd.openxmlformats-officedocument.presentationml.slideLayout+xml"/>
  <Override PartName="/ppt/theme/theme23.xml" ContentType="application/vnd.openxmlformats-officedocument.theme+xml"/>
  <Override PartName="/ppt/slideLayouts/slideLayout263.xml" ContentType="application/vnd.openxmlformats-officedocument.presentationml.slideLayout+xml"/>
  <Override PartName="/ppt/theme/theme34.xml" ContentType="application/vnd.openxmlformats-officedocument.theme+xml"/>
  <Override PartName="/ppt/slideLayouts/slideLayout397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Masters/slideMaster2.xml" ContentType="application/vnd.openxmlformats-officedocument.presentationml.slideMaster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Masters/slideMaster29.xml" ContentType="application/vnd.openxmlformats-officedocument.presentationml.slideMaster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Layouts/slideLayout34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257.xml" ContentType="application/vnd.openxmlformats-officedocument.presentationml.slideLayout+xml"/>
  <Override PartName="/ppt/theme/theme28.xml" ContentType="application/vnd.openxmlformats-officedocument.theme+xml"/>
  <Override PartName="/ppt/slideLayouts/slideLayout407.xml" ContentType="application/vnd.openxmlformats-officedocument.presentationml.slideLayout+xml"/>
  <Override PartName="/ppt/slideMasters/slideMaster32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17.xml" ContentType="application/vnd.openxmlformats-officedocument.theme+xml"/>
  <Override PartName="/ppt/slideLayouts/slideLayout23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Masters/slideMaster21.xml" ContentType="application/vnd.openxmlformats-officedocument.presentationml.slideMaster+xml"/>
  <Override PartName="/ppt/slideLayouts/slideLayout224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slideLayouts/slideLayout213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347.xml" ContentType="application/vnd.openxmlformats-officedocument.presentationml.slideLayout+xml"/>
  <Override PartName="/ppt/theme/theme31.xml" ContentType="application/vnd.openxmlformats-officedocument.theme+xml"/>
  <Override PartName="/ppt/slideLayouts/slideLayout358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202.xml" ContentType="application/vnd.openxmlformats-officedocument.presentationml.slideLayout+xml"/>
  <Override PartName="/ppt/theme/theme20.xml" ContentType="application/vnd.openxmlformats-officedocument.theme+xml"/>
  <Override PartName="/ppt/slideLayouts/slideLayout336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Masters/slideMaster37.xml" ContentType="application/vnd.openxmlformats-officedocument.presentationml.slideMaster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Masters/slideMaster26.xml" ContentType="application/vnd.openxmlformats-officedocument.presentationml.slideMaster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399.xml" ContentType="application/vnd.openxmlformats-officedocument.presentationml.slideLayout+xml"/>
  <Override PartName="/ppt/theme/theme36.xml" ContentType="application/vnd.openxmlformats-officedocument.theme+xml"/>
  <Override PartName="/ppt/slideLayouts/slideLayout404.xml" ContentType="application/vnd.openxmlformats-officedocument.presentationml.slideLayout+xml"/>
  <Override PartName="/ppt/theme/theme14.xml" ContentType="application/vnd.openxmlformats-officedocument.theme+xml"/>
  <Override PartName="/ppt/slideLayouts/slideLayout243.xml" ContentType="application/vnd.openxmlformats-officedocument.presentationml.slideLayout+xml"/>
  <Override PartName="/ppt/theme/theme25.xml" ContentType="application/vnd.openxmlformats-officedocument.theme+xml"/>
  <Override PartName="/ppt/slideLayouts/slideLayout290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Masters/slideMaster4.xml" ContentType="application/vnd.openxmlformats-officedocument.presentationml.slideMaster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91.xml" ContentType="application/vnd.openxmlformats-officedocument.presentationml.slideLayout+xml"/>
  <Default Extension="bin" ContentType="application/vnd.openxmlformats-officedocument.oleObject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Masters/slideMaster34.xml" ContentType="application/vnd.openxmlformats-officedocument.presentationml.slideMaster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9.xml" ContentType="application/vnd.openxmlformats-officedocument.theme+xml"/>
  <Override PartName="/ppt/slideLayouts/slideLayout248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Masters/slideMaster23.xml" ContentType="application/vnd.openxmlformats-officedocument.presentationml.slideMaster+xml"/>
  <Override PartName="/ppt/slideLayouts/slideLayout50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215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349.xml" ContentType="application/vnd.openxmlformats-officedocument.presentationml.slideLayout+xml"/>
  <Override PartName="/ppt/theme/theme33.xml" ContentType="application/vnd.openxmlformats-officedocument.theme+xml"/>
  <Override PartName="/ppt/slideLayouts/slideLayout396.xml" ContentType="application/vnd.openxmlformats-officedocument.presentationml.slideLayout+xml"/>
  <Override PartName="/ppt/slideLayouts/slideLayout412.xml" ContentType="application/vnd.openxmlformats-officedocument.presentationml.slideLayout+xml"/>
  <Default Extension="vml" ContentType="application/vnd.openxmlformats-officedocument.vmlDrawing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4.xml" ContentType="application/vnd.openxmlformats-officedocument.presentationml.slideLayout+xml"/>
  <Override PartName="/ppt/theme/theme22.xml" ContentType="application/vnd.openxmlformats-officedocument.theme+xml"/>
  <Override PartName="/ppt/slideLayouts/slideLayout251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74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Masters/slideMaster28.xml" ContentType="application/vnd.openxmlformats-officedocument.presentationml.slideMaster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330.xml" ContentType="application/vnd.openxmlformats-officedocument.presentationml.slideLayou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Layouts/slideLayout245.xml" ContentType="application/vnd.openxmlformats-officedocument.presentationml.slideLayout+xml"/>
  <Override PartName="/ppt/slideLayouts/slideLayout292.xml" ContentType="application/vnd.openxmlformats-officedocument.presentationml.slideLayout+xml"/>
  <Override PartName="/ppt/theme/theme27.xml" ContentType="application/vnd.openxmlformats-officedocument.theme+xml"/>
  <Override PartName="/ppt/slideMasters/slideMaster31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20.xml" ContentType="application/vnd.openxmlformats-officedocument.presentationml.slideMaster+xml"/>
  <Override PartName="/ppt/theme/theme8.xml" ContentType="application/vnd.openxmlformats-officedocument.theme+xml"/>
  <Override PartName="/ppt/slideLayouts/slideLayout223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theme/theme30.xml" ContentType="application/vnd.openxmlformats-officedocument.theme+xml"/>
  <Override PartName="/ppt/slideLayouts/slideLayout346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60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Masters/slideMaster2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Layouts/slideLayout30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35.xml" ContentType="application/vnd.openxmlformats-officedocument.theme+xml"/>
  <Override PartName="/ppt/slideLayouts/slideLayout414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4.xml" ContentType="application/vnd.openxmlformats-officedocument.theme+xml"/>
  <Override PartName="/ppt/slideLayouts/slideLayout38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403.xml" ContentType="application/vnd.openxmlformats-officedocument.presentationml.slideLayout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8.xml" ContentType="application/vnd.openxmlformats-officedocument.theme+xml"/>
  <Override PartName="/ppt/tableStyles.xml" ContentType="application/vnd.openxmlformats-officedocument.presentationml.tableStyles+xml"/>
  <Override PartName="/ppt/slideLayouts/slideLayout236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Masters/slideMaster22.xml" ContentType="application/vnd.openxmlformats-officedocument.presentationml.slideMaster+xml"/>
  <Override PartName="/ppt/slideLayouts/slideLayout359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214.xml" ContentType="application/vnd.openxmlformats-officedocument.presentationml.slideLayout+xml"/>
  <Override PartName="/ppt/theme/theme21.xml" ContentType="application/vnd.openxmlformats-officedocument.theme+xml"/>
  <Override PartName="/ppt/slideLayouts/slideLayout261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340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37.xml" ContentType="application/vnd.openxmlformats-officedocument.theme+xml"/>
  <Override PartName="/docProps/app.xml" ContentType="application/vnd.openxmlformats-officedocument.extended-properties+xml"/>
  <Override PartName="/ppt/slideLayouts/slideLayout110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378.xml" ContentType="application/vnd.openxmlformats-officedocument.presentationml.slideLayout+xml"/>
  <Override PartName="/ppt/theme/theme7.xml" ContentType="application/vnd.openxmlformats-officedocument.theme+xml"/>
  <Override PartName="/ppt/slideLayouts/slideLayout211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26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312.xml" ContentType="application/vnd.openxmlformats-officedocument.presentationml.slideLayout+xml"/>
  <Default Extension="wmf" ContentType="image/x-wmf"/>
  <Override PartName="/ppt/slideMasters/slideMaster35.xml" ContentType="application/vnd.openxmlformats-officedocument.presentationml.slideMaster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41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08" r:id="rId3"/>
    <p:sldMasterId id="2147483720" r:id="rId4"/>
    <p:sldMasterId id="2147483732" r:id="rId5"/>
    <p:sldMasterId id="2147483744" r:id="rId6"/>
    <p:sldMasterId id="2147483756" r:id="rId7"/>
    <p:sldMasterId id="2147483768" r:id="rId8"/>
    <p:sldMasterId id="2147483780" r:id="rId9"/>
    <p:sldMasterId id="2147483804" r:id="rId10"/>
    <p:sldMasterId id="2147483816" r:id="rId11"/>
    <p:sldMasterId id="2147483828" r:id="rId12"/>
    <p:sldMasterId id="2147483840" r:id="rId13"/>
    <p:sldMasterId id="2147483852" r:id="rId14"/>
    <p:sldMasterId id="2147483864" r:id="rId15"/>
    <p:sldMasterId id="2147483876" r:id="rId16"/>
    <p:sldMasterId id="2147483888" r:id="rId17"/>
    <p:sldMasterId id="2147483900" r:id="rId18"/>
    <p:sldMasterId id="2147483912" r:id="rId19"/>
    <p:sldMasterId id="2147483927" r:id="rId20"/>
    <p:sldMasterId id="2147483939" r:id="rId21"/>
    <p:sldMasterId id="2147483951" r:id="rId22"/>
    <p:sldMasterId id="2147483963" r:id="rId23"/>
    <p:sldMasterId id="2147483975" r:id="rId24"/>
    <p:sldMasterId id="2147483987" r:id="rId25"/>
    <p:sldMasterId id="2147483999" r:id="rId26"/>
    <p:sldMasterId id="2147484011" r:id="rId27"/>
    <p:sldMasterId id="2147484023" r:id="rId28"/>
    <p:sldMasterId id="2147484038" r:id="rId29"/>
    <p:sldMasterId id="2147484050" r:id="rId30"/>
    <p:sldMasterId id="2147484062" r:id="rId31"/>
    <p:sldMasterId id="2147484074" r:id="rId32"/>
    <p:sldMasterId id="2147484086" r:id="rId33"/>
    <p:sldMasterId id="2147484098" r:id="rId34"/>
    <p:sldMasterId id="2147484110" r:id="rId35"/>
    <p:sldMasterId id="2147484122" r:id="rId36"/>
    <p:sldMasterId id="2147484146" r:id="rId37"/>
  </p:sldMasterIdLst>
  <p:sldIdLst>
    <p:sldId id="256" r:id="rId38"/>
    <p:sldId id="257" r:id="rId39"/>
    <p:sldId id="259" r:id="rId40"/>
    <p:sldId id="260" r:id="rId41"/>
    <p:sldId id="261" r:id="rId42"/>
    <p:sldId id="262" r:id="rId43"/>
    <p:sldId id="264" r:id="rId44"/>
    <p:sldId id="263" r:id="rId4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660"/>
  </p:normalViewPr>
  <p:slideViewPr>
    <p:cSldViewPr>
      <p:cViewPr>
        <p:scale>
          <a:sx n="100" d="100"/>
          <a:sy n="100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slideMaster" Target="slideMasters/slideMaster34.xml"/><Relationship Id="rId42" Type="http://schemas.openxmlformats.org/officeDocument/2006/relationships/slide" Target="slides/slide5.xml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" Target="slides/slide1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Master" Target="slideMasters/slideMaster29.xml"/><Relationship Id="rId41" Type="http://schemas.openxmlformats.org/officeDocument/2006/relationships/slide" Target="slides/slide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40" Type="http://schemas.openxmlformats.org/officeDocument/2006/relationships/slide" Target="slides/slide3.xml"/><Relationship Id="rId45" Type="http://schemas.openxmlformats.org/officeDocument/2006/relationships/slide" Target="slides/slide8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Master" Target="slideMasters/slideMaster31.xml"/><Relationship Id="rId44" Type="http://schemas.openxmlformats.org/officeDocument/2006/relationships/slide" Target="slides/slide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" Target="slides/slide6.xml"/><Relationship Id="rId48" Type="http://schemas.openxmlformats.org/officeDocument/2006/relationships/theme" Target="theme/theme1.xml"/><Relationship Id="rId8" Type="http://schemas.openxmlformats.org/officeDocument/2006/relationships/slideMaster" Target="slideMasters/slideMaster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7" Type="http://schemas.openxmlformats.org/officeDocument/2006/relationships/image" Target="../media/image47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6" Type="http://schemas.openxmlformats.org/officeDocument/2006/relationships/image" Target="../media/image46.wmf"/><Relationship Id="rId5" Type="http://schemas.openxmlformats.org/officeDocument/2006/relationships/image" Target="../media/image45.wmf"/><Relationship Id="rId4" Type="http://schemas.openxmlformats.org/officeDocument/2006/relationships/image" Target="../media/image4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37.xml"/><Relationship Id="rId4" Type="http://schemas.openxmlformats.org/officeDocument/2006/relationships/image" Target="../media/image37.png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07.03.2013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07.03.2013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07.03.2013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07.03.2013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07.03.2013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07.03.2013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DEA91B-8F95-4BBE-9AA2-4CA1FB941E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873C68-93C3-49B1-8554-E1D95D18EA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598FF7-7506-40C6-BCF0-91B2513F3C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986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986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94188B-0ADB-4652-A0CC-49C27E684C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E77728-E98F-4A1A-9443-3AC3896A24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F1EBA2-3359-4B80-A380-244F5D8ED8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4BC6C9-9CF7-46FF-979D-1ED21E70E4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E0B926-5428-4A04-ACCE-2EE4A63020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4F67AD-D7F4-4DD4-A80D-F1FC795C0B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893090-67E0-4260-8160-99C9E095D5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330DCF-ED9E-439A-91BE-0BADA264947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73075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73075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712BB9-D919-4408-A995-66550240BE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F1BC89-6681-430E-B79E-9A389CB257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BC98F6-A3E5-472B-ADF4-D1CB8E4D46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1526A6-2CD5-433D-AC9B-671CA2AB20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43000" y="2971800"/>
            <a:ext cx="3352800" cy="3154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971800"/>
            <a:ext cx="3352800" cy="3154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7E8AE4-5907-4CC7-94BF-9B3CCD039B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2B4F60-1D8F-4D57-B7C8-385962B3CA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77A4F7-FA11-4DC1-8D11-844D0E79B6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4C8883-38B9-4E26-9586-AD59313576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BBF8B9-5C9B-4D82-8D1C-5BD518F9F9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140CFB-8D47-483C-B286-D2E7977EAB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5148DD-A139-4208-B4EB-D29AAA6AB0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269298-AC7C-4715-B14B-0146D0EFB3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676400"/>
            <a:ext cx="2057400" cy="4449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76400"/>
            <a:ext cx="6019800" cy="4449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6B7140-82AA-43B4-B32D-B40C3807A6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45E2F5-7B7F-491F-B957-FC449C4A90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B3294B-EAEA-41FA-A362-258181413D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BC7B3C-1F12-41D1-A455-ABCE323C9C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773FD6-327C-4639-B0C4-C162024B36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576885-ACCA-497B-A87A-52FD5AA167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6E5519-9A6C-4EF9-9A97-CDCEF62856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423E72-F466-4290-B73C-36E5C64DE1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0D1F8C-8778-472C-8FAC-AA4EE0009C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C59020-2053-47EE-AC06-A58173986A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A852B1-D710-4CA1-8C73-E87657F445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6F7EA1-33CF-455A-86A4-06F23B3713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9DF366-DCB4-4FC5-BA05-2AA50E86CB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900D0D-3312-4408-BE82-FABAB26499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00E773-BA5E-4947-8529-F29679885D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BC993D-7245-49C0-9041-DC83ED8E2D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986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986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AF11B5-53FE-4590-A340-1539248F66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B04D46-1F30-4CB0-AB51-178C8BB551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0CB824-3F95-438C-8580-C16E9245BB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810000" cy="4449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810000" cy="4449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CA315C-C2D8-4805-8167-9D92664C28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D86B8C-697C-49A4-8158-04007CC228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E4D010-4C7D-4D96-9A7E-C6547D915D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E5E187-4791-470B-821E-D2E88E5AC2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ACC2B0-C566-420A-B591-9D17141775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73075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73075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16E624-359B-44C3-977C-8F82075CC8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161A66-528B-496B-9419-A9824A6E73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4DC3BD-CF7A-44C4-9EAB-1E57B537B8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25C85C-5F70-43C0-B028-F8C2C6D0EA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43000" y="2971800"/>
            <a:ext cx="3352800" cy="3154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971800"/>
            <a:ext cx="3352800" cy="3154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6AB0B0-BDC8-4AB8-95A2-F4865C39F1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AE0176-B077-4AEC-BF16-639A928376F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4326E6-800A-436C-AC12-32605C91E2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48513B-9451-455B-B66F-E1C1B658F3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6FADCB-76EF-45F5-9F9A-7605C2FAA3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673EFB-4196-4EAC-8714-BA20EC0A3B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11CEEA-2F54-42E7-9DD1-49355A97F1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E0DF41-E110-429B-BAED-C0EA559098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676400"/>
            <a:ext cx="2057400" cy="4449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76400"/>
            <a:ext cx="6019800" cy="4449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22B0AB-BAAD-4178-9BA9-098CC84FF7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635A0C-4B96-4CB3-8089-E7B42621FD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E511FE-3788-410D-AE83-94B3013B20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3F36C-9670-4A90-907E-E0CA0733C6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6BD549-B0A4-41DE-BC54-EA43F3BDCB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D3A469-E073-4195-A68D-E05B7A57C1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35E975-28FF-4821-805A-B294047869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5C22FA-CDF3-4F4B-8AD2-0BFAB6801E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891A68-BC0B-4D8F-9D91-788F94CCF1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F0F479-36AC-4F75-A13D-4E0C902385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BFC1D0-6D4D-48AC-877F-35A5690F49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9BC39F-AA42-4F50-856A-32AC287E4D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4D11BA-30DB-4EA6-AE92-7B0ABEE39E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78D2A5-EB54-4FB5-8770-9035F1E78C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A96F8D-F6B1-48EA-BDC7-6424A47594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313056-FBDD-4BA5-A26E-C941BFB0B6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FF524C-E0B3-4EFF-9649-63FD7F0BC7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986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986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C4587A-DBB8-4821-9ABA-75D584EE15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5D38E3-5C4E-49A0-AA2B-034EF55A45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510630-1029-41CA-9581-3E4CDE2DD7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A26199-A8A7-4AFD-992E-C03DDA40BE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E30E9E-5978-47D3-AF27-FAAF6C87F2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58EF0D-6E20-4A4C-B789-CB6F183E59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BFAA23-F8C4-4180-AFB4-EB740E365B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73075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73075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4DE98F-D2A0-43C0-8ED9-779BC47A5F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044ADE-8709-4CC0-B7D5-7F6D1E26B6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46772B-E626-49F4-8503-679D8EE672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9BD284-58B7-4E7E-818C-E89C297642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DF911E-A0B9-498F-AFCA-3B6A49B084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43000" y="2971800"/>
            <a:ext cx="3352800" cy="3154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971800"/>
            <a:ext cx="3352800" cy="3154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9212E2-43A3-465B-97B1-AF6F8CB743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419552-A617-4D50-96EA-7E3E207273F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5CDAE-C89F-4EBD-B91C-613014C5C0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447EA8-501E-408C-BE42-BDB25E3928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B19F5E-7441-4A07-9699-1EFDE58192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C412A7-D5D4-42F0-9DF1-DD1F1E07DF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6B42DF-97C6-426A-8CB4-55DFA3D4E5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676400"/>
            <a:ext cx="2057400" cy="4449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76400"/>
            <a:ext cx="6019800" cy="4449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8CA077-0B9D-44E8-9E0E-ADEE1D37A3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39913D-DD05-4118-B8CF-EE6DAF3947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07.03.2013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07.03.2013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07.03.2013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07.03.2013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07.03.2013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07.03.2013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B71198-ACD3-4F29-897A-2F4E73B624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8013" cy="143351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32013" cy="474663"/>
          </a:xfr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07.03.2013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>
          <a:xfrm>
            <a:off x="3124200" y="6245225"/>
            <a:ext cx="2894013" cy="474663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>
          <a:xfrm>
            <a:off x="6553200" y="6245225"/>
            <a:ext cx="2132013" cy="474663"/>
          </a:xfr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8013" cy="143351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6613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6613" y="3938588"/>
            <a:ext cx="4038600" cy="21859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32013" cy="474663"/>
          </a:xfr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07.03.2013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idx="11"/>
          </p:nvPr>
        </p:nvSpPr>
        <p:spPr>
          <a:xfrm>
            <a:off x="3124200" y="6245225"/>
            <a:ext cx="2894013" cy="474663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idx="12"/>
          </p:nvPr>
        </p:nvSpPr>
        <p:spPr>
          <a:xfrm>
            <a:off x="6553200" y="6245225"/>
            <a:ext cx="2132013" cy="474663"/>
          </a:xfr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8013" cy="143351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8013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8013" cy="21859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32013" cy="474663"/>
          </a:xfr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07.03.2013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>
          <a:xfrm>
            <a:off x="3124200" y="6245225"/>
            <a:ext cx="2894013" cy="474663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>
          <a:xfrm>
            <a:off x="6553200" y="6245225"/>
            <a:ext cx="2132013" cy="474663"/>
          </a:xfr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71AACA-9D01-49C5-BCB9-00584E7DC2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8F3787-4DAD-4CD0-B0AC-18E0B336CC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313455-87E1-49EA-86EA-B82F92C5BD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AAAFFF-911C-455B-BBA3-3D20C5DB27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292E2F-CA60-4667-9345-7BF194EE5C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01C793-B7CD-40F5-B0DD-F0E857B675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B399BD-CDA4-40CC-82FA-BA49E5E3BA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2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2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1371FD-35C7-45DE-BF70-D50A6EC0D1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65A213-3C37-4F21-9934-7E9C9A8E19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590AAF-45C5-465B-B821-5965388EAF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DB7E01-9303-4996-A275-D4E5E6736E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629183-E46C-4D54-81D5-B337E40079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3C8F91-0F1D-432F-815D-E6C198338B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69E477-0B3C-4E21-96B4-7617A20407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BB683E-9A31-4949-8FAB-CF0B35AF7D3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322638"/>
            <a:ext cx="4038600" cy="3001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3322638"/>
            <a:ext cx="4038600" cy="3001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AECD4D-EF5F-493B-8690-83AFFEEAD4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C8C0B6-F96B-4BFA-B1F4-88F10C9EC6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FF86A1-9066-4A97-BA81-075905FC82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DCD320-F134-4673-ADC6-E7A8525EF0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AFF771-3D98-4BEA-B94D-6AE9B45825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F78E36-BC0E-4555-A6B9-57EE7E95A9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0D6BB7-4261-46A2-822C-DE46439B83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8F66B2-EA3A-464D-A6A0-97D859A42A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20574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60198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3BAB4D-A71D-4E22-91CF-F11B771BB4F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A2C732-9A57-4CEC-B2F5-85E5AC2A2B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8F58EA-C53B-40B9-B483-F0922C3F7B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584D42-230E-4141-96D0-A4873E65E1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3E0294-6502-4A56-8C33-2545FC0001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4A36AF-48F7-42AE-9F7A-6B6A522026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C3AA0D-6452-4AB7-9E6F-27D1D263DE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D624B1-DAD6-4844-AA6D-8B21BB66C03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19617C-3CEA-4B21-8B65-B9D192A7E2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73BC8F-4DED-46B7-B1B8-EA55095258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16AC35-A27A-4141-B28E-9960D97A8A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851B1C-4DEA-4253-A62C-D18AC16011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F4E5E8-0B0E-40BC-B7B9-744AC05DDA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147F0C-988F-44D7-A9BB-A015F6D74FA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0217A1-ACE1-4C7F-9C85-A0A9584650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DF8378-C82D-4EAD-BD59-7AE0DFF994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15B2A4-64F4-4735-B2F1-AAF0661878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E7B881-4539-4529-A442-2AEE7913AA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ABF0B0-857E-4957-85CC-5771BC9D7A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5D1E6B-44A6-4E59-93EF-C3C502C0F4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8EF7B1-7385-4F22-BB5C-08E7694C61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EAD45E-FCA7-4A38-AD57-D2389D02BF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290CD8-1B0F-4211-A0FE-B19D6EFA2C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0A6208-3676-4F66-8D6A-A7F1FD9324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F27298-644C-4C1D-AB39-5C747C1F41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68457D-4816-499D-9489-E10CED381D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CD14E5-8FA7-4F79-9F69-8FA4265CB7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73006E-3B41-4A26-8D52-C8EBDC694F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200400"/>
            <a:ext cx="4038600" cy="2925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3200400"/>
            <a:ext cx="4038600" cy="2925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324FD1-C72D-41C5-8BE8-82A2293C99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322638"/>
            <a:ext cx="4038600" cy="3001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3322638"/>
            <a:ext cx="4038600" cy="3001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200E6B-A6E2-48A8-AE77-B7A64CB9C0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BB9A9A-8947-436C-9EC7-436478600F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826B51-844E-4BA6-847D-95FF9590A2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6313B0-BA52-405F-9E23-A4187DFBB7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D9BE89-DC70-4C7F-A208-3986A62D9F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F44F87-B157-467C-8959-11B5077DE5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E893B3-9AF5-4512-BC0B-0E998D870A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20574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60198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9F3521-B191-4C99-AB74-7120AA220B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8C4CC2-8E17-4B24-98AE-93967A46B6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4A62EB-AF23-4DEB-B29A-BE56343789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6302F1-C36A-4E17-AD24-0A3A9A337F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AB3F4F-3788-4EBF-9351-2998798899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E21779-A0D1-4D3A-BA74-CA47087E64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3FAB74-DD9A-40D7-9C92-1FCF951EE0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15E7A9-B412-40C9-A835-A69FF97966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49D9B2-7642-4C3E-8346-C142F3B72D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AB509B-CD5D-47CE-BBCD-5DDA598040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2481AE-712D-4947-BF4B-93CF4C30C6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453DF2-5E1B-4D71-BE6F-1117717B30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1538D3-9550-4681-A91B-D7397C88A3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E84768-B32F-42F6-BD23-661550457B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7A4183-FBC4-4120-BABC-AEC652BD31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43CFAD-49C1-49FB-999B-8F548AFF78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DF4A48-659C-4D97-A8DF-6C7280B395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D4320D-1A37-46B1-81DD-B6677D310D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C692FC-F6AB-40D9-B260-9DF9667879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9C7BE1-A2D0-49B8-A352-70129E4E57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202CF6-7D1B-4BEF-BD4C-0BA0A7044A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08E880-F738-4F74-90D3-2565E00103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9EE15B-F19E-4B89-87D0-670F7A9E57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6B362B-413D-4AA6-8B2F-63252A0FF2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E6359E-DC12-415E-97A9-5128A1152F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37EFCB-9BAB-46A4-9126-EC76108CE1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774B08-88F4-465B-8381-4FBBDD5BDB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5F2F42-B43F-4555-95E4-06B7FEEF31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53DBFE-9922-4C23-9D6E-26284BE05A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322638"/>
            <a:ext cx="4038600" cy="3001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3322638"/>
            <a:ext cx="4038600" cy="3001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569BAE-02B1-468C-ADAA-21DD40EBA5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7CE8AA-3DBC-4A2D-8A41-460D328DD36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A42250-7683-476D-A04A-51D0A9AD14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AA5547-047B-433A-A0E2-5613D276D3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6840D3-6027-4C28-98A4-81A37A2FAE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671EB6-5A43-4729-B8D4-7197B832E8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6EC978-F85B-4D79-8F93-516A9A26FD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2CED6A-DF6C-4A0A-A971-4A79878CB3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20574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60198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852BD7-2DAF-4379-8B6E-0A33117E8B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667A3D-E5D8-4D62-BF03-1DD5F610EF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767143-548E-4AD6-AA02-877686319C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4CB499-930D-4108-B944-B59D17F829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9B8D6F-FD51-404C-A24B-38675D7E60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DBC638-DC2A-46F7-BCAB-2080FAD7E6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027948-24E2-4D2F-92B0-8155B75DB9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C0B7AF-FBC1-4BD4-BD9D-9EB7968BC7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C234C4-336A-4318-A736-7CA1E3D7CD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6A1D97-8122-4AC6-A46B-2304F9DC6F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0E8905-F249-4E5B-898C-2F9C367D4C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2CC65C-96CD-4F79-98EC-FA792EBB74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C4DE83-B95B-4653-87A1-8F2DE06931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8013" cy="143351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32013" cy="474663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>
          <a:xfrm>
            <a:off x="3124200" y="6245225"/>
            <a:ext cx="2894013" cy="474663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>
          <a:xfrm>
            <a:off x="6553200" y="6245225"/>
            <a:ext cx="2132013" cy="474663"/>
          </a:xfrm>
        </p:spPr>
        <p:txBody>
          <a:bodyPr/>
          <a:lstStyle>
            <a:lvl1pPr>
              <a:defRPr/>
            </a:lvl1pPr>
          </a:lstStyle>
          <a:p>
            <a:fld id="{91F05898-2756-4C2A-87C5-F5C05EFFCDB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8013" cy="143351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6613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6613" y="3938588"/>
            <a:ext cx="4038600" cy="21859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32013" cy="474663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idx="11"/>
          </p:nvPr>
        </p:nvSpPr>
        <p:spPr>
          <a:xfrm>
            <a:off x="3124200" y="6245225"/>
            <a:ext cx="2894013" cy="474663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idx="12"/>
          </p:nvPr>
        </p:nvSpPr>
        <p:spPr>
          <a:xfrm>
            <a:off x="6553200" y="6245225"/>
            <a:ext cx="2132013" cy="474663"/>
          </a:xfrm>
        </p:spPr>
        <p:txBody>
          <a:bodyPr/>
          <a:lstStyle>
            <a:lvl1pPr>
              <a:defRPr/>
            </a:lvl1pPr>
          </a:lstStyle>
          <a:p>
            <a:fld id="{35D545C9-AC8F-43F3-A965-0F9BBE28A5D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8013" cy="143351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8013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8013" cy="21859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32013" cy="474663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>
          <a:xfrm>
            <a:off x="3124200" y="6245225"/>
            <a:ext cx="2894013" cy="474663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>
          <a:xfrm>
            <a:off x="6553200" y="6245225"/>
            <a:ext cx="2132013" cy="474663"/>
          </a:xfrm>
        </p:spPr>
        <p:txBody>
          <a:bodyPr/>
          <a:lstStyle>
            <a:lvl1pPr>
              <a:defRPr/>
            </a:lvl1pPr>
          </a:lstStyle>
          <a:p>
            <a:fld id="{A6FD205F-500C-4136-AF07-881507CABB4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982C7E-A607-4C88-A508-B645CC6647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4D2D9F-3959-46AD-972D-1BA3197716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69864B-721A-4AE6-ADFE-2FB4402747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B176BA-DFC9-4F54-941A-7D61F6092F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DA7DBE-7637-4129-8BB2-F2770EF3C1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006772-3855-476D-B4E8-8FF058EAFC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0ABEA0-9F9F-4DDF-9C2D-2CDF27BCDE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B5D6FA-DE6F-4A12-8F6C-D358CD30F8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C04ED2-8431-470C-81F9-12074EAE1C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12AE51-4B29-4F47-AEFD-72C16BD1B3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CA8D3B-DD93-4089-BD6F-F881E9C313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8"/>
            <a:ext cx="21336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39D799-0FAA-4C9F-A623-0EA7D35BB0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680704-3EE0-4C92-9081-98FD74ADE8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7A409F-C917-473E-A76F-7E734B98D0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0F68F6-B050-4729-A5F2-2F9AB0F656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600200"/>
            <a:ext cx="3733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0" y="1600200"/>
            <a:ext cx="3733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3F017C-8D50-485A-A76E-9C515734E6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981200"/>
            <a:ext cx="2057400" cy="4144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981200"/>
            <a:ext cx="6019800" cy="41449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03F2F7-B8C2-412F-BFDA-94566DAE77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9AAC10-BA60-4B14-BF11-ACB36279B1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3B3EF2-E3A8-4B1D-91BD-C40D70F504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55C352-D35C-465C-ACDB-7FFEDAF403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C03BA5-A454-4A11-9AC5-7F60596AC1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78E46C-A062-43DF-A770-0924524704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CE6E1C-9509-41B9-9E83-8C89F9BA99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10400" y="381000"/>
            <a:ext cx="2057400" cy="57451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81000"/>
            <a:ext cx="6019800" cy="57451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41640E-3DE8-4FD3-9EE0-357F9FE033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B863B4-783A-4890-9334-24494DFBC9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FC5F5C-58B7-40EF-909A-CD8A673B64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706F43-9D75-4072-9A87-4C6A42F0B4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FEA77C-941F-40DD-B825-B3525AC19D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EAD12E-36AC-468B-9AA2-E1DF71780E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263420-8504-483F-886F-FC062E6055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F79B6A-556C-451F-9672-109DAAFAA5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BEF5A8-B7C2-4568-8165-433652249D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C7B9A-97BC-4E1A-B0FF-6E8293125D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BF2F51-DA54-49AF-9415-D39923F2DA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948CD3-4DD6-456A-AED2-C019FF3791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1F146A-5CB0-49AB-86C9-95B097AA0C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26BF28-644A-485A-8E76-9A686D2C8C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8BE23A-8365-4326-A11C-D24587350E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B9BDE1-35DC-49DA-BA18-4D54AD1DF2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A16545-0112-4074-AF8C-3EDF8E7F301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483226-FDC1-45D9-91FC-9B45473048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800F70-9EC5-4EBA-91E9-1D8A850F31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C9A3E7-83F3-4C44-8C72-69C5F319D2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1EBEE0-C736-480D-8A04-9E6B2102E4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98BD28-A664-4EFE-A74D-06BD624BEA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077BDA-3C1D-47EE-8138-E03C01D7B4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34A065-DEC7-4A17-A871-78A1F2CA6D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8"/>
            <a:ext cx="21336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36D9D5-B35B-45E3-B94A-09D2051943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4B99F8-EC6E-4BE8-8ECF-337C349641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0717A7-1D3F-419D-827F-1BAD152FB4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A66CD8-9A20-4B48-8FEC-19C69199AD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88CF01-A072-402A-8F57-A36BBFEC6E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600200"/>
            <a:ext cx="3733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0" y="1600200"/>
            <a:ext cx="3733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A2CF5A-B222-4C22-A8CA-6E7707C40F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A92223-464D-4B27-B061-CECD727556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EDFF2E-E494-4434-BE55-887ED78D10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33615E-266A-4277-9346-AEF8488458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C5B09E-042D-47B5-ADCB-9E03771C76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41002D-752D-4E33-B6E0-A830E53917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86601A-4E63-426A-9E1B-80492D806E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10400" y="381000"/>
            <a:ext cx="2057400" cy="57451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81000"/>
            <a:ext cx="6019800" cy="57451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AF7887-E637-4656-94CB-1485F400590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0F80DC-F8FA-422E-AEA3-79ED113673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CD4AEA-601A-42DC-9B28-BC8FE3B1B3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13B68A-29FC-4AF3-896C-90F8E9F7B8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AE56C9-506D-43D1-A22D-1366667CDC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F174C2-7A82-45F9-A1A6-DB0F971CC6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F92B42-B9CA-464F-80A7-EDC17003E4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F9F9E8-9E6F-4162-AA2F-79B1CCAB8C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357494-6BCE-4B92-93B4-CD6E9AED87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59B906-C496-4DF1-B7DF-597DCFE266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CB3929-04E1-4131-8B38-600066F032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740E07-76B8-4F02-BD53-79834F5B25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B087FD-7120-4C2A-9BF7-3F42A3DA9E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0C9A15-80A5-41DB-88C9-3821E0E82B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B56372-0AAD-4258-B9E9-9887A19336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2A2B47-E784-4640-8692-D4314C4E71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D261E3-6FB4-4607-9B8D-1365653E99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3EB35C-4342-45AF-B08F-6F05A590AB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615E5F-18FB-46C5-8FB8-7D664CA176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2D76D9-1289-4BF6-A65F-2347FB7CA0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F7E94D-ADD1-49AB-9DB9-58D8978240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87145A-770B-42C0-B21F-8BE59D87B1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B06655-D1B9-4AC8-AFC2-9930AE1347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F23BAA-B916-46A6-B6EC-15D6E3F41F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8017D1-3DFD-4FC0-8C62-F35D5B423B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8"/>
            <a:ext cx="21336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6083B8-7EA1-45C1-896E-C5DCAA4BC5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9BEAE2-EC2D-4C34-87F1-5D9D06B1C7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BFE01B-B213-4698-96BE-D93C4ED337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D9CC91-16DC-4222-BEC6-40DD512D5E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600200"/>
            <a:ext cx="3733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0" y="1600200"/>
            <a:ext cx="3733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07507F-1693-4772-9B8F-5190CF394E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11F20E-273F-4E0B-8B1E-FDB1A787E3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E70C6-7BDA-42A7-9399-B078B91396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FF25B3-DE48-4A8E-BF61-09F1685E7E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A6BC21-AAC9-4649-B753-092169D29C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07.03.2013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B3DFF9-A61E-494F-B126-1B727FC730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03CBDD-6823-4BC1-BB28-ECE99E2CE5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7B7258-3645-4FB3-855B-38B76E1976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10400" y="381000"/>
            <a:ext cx="2057400" cy="57451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81000"/>
            <a:ext cx="6019800" cy="57451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DF7CB0-BA01-4D0E-9A06-BD592C41F8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1"/>
          <p:cNvGrpSpPr>
            <a:grpSpLocks/>
          </p:cNvGrpSpPr>
          <p:nvPr/>
        </p:nvGrpSpPr>
        <p:grpSpPr bwMode="auto">
          <a:xfrm flipH="1">
            <a:off x="12700" y="692150"/>
            <a:ext cx="9093200" cy="6165850"/>
            <a:chOff x="0" y="436"/>
            <a:chExt cx="5760" cy="3884"/>
          </a:xfrm>
        </p:grpSpPr>
        <p:sp>
          <p:nvSpPr>
            <p:cNvPr id="3204" name="Line 132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2946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05" name="Line 133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347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06" name="Line 134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067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07" name="Line 135"/>
            <p:cNvSpPr>
              <a:spLocks noChangeShapeType="1"/>
            </p:cNvSpPr>
            <p:nvPr userDrawn="1"/>
          </p:nvSpPr>
          <p:spPr bwMode="gray">
            <a:xfrm>
              <a:off x="1472" y="448"/>
              <a:ext cx="3407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08" name="Line 136"/>
            <p:cNvSpPr>
              <a:spLocks noChangeShapeType="1"/>
            </p:cNvSpPr>
            <p:nvPr userDrawn="1"/>
          </p:nvSpPr>
          <p:spPr bwMode="gray">
            <a:xfrm>
              <a:off x="1472" y="448"/>
              <a:ext cx="2787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09" name="Line 137"/>
            <p:cNvSpPr>
              <a:spLocks noChangeShapeType="1"/>
            </p:cNvSpPr>
            <p:nvPr userDrawn="1"/>
          </p:nvSpPr>
          <p:spPr bwMode="gray">
            <a:xfrm>
              <a:off x="1472" y="448"/>
              <a:ext cx="2162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0" name="Line 138"/>
            <p:cNvSpPr>
              <a:spLocks noChangeShapeType="1"/>
            </p:cNvSpPr>
            <p:nvPr userDrawn="1"/>
          </p:nvSpPr>
          <p:spPr bwMode="gray">
            <a:xfrm>
              <a:off x="1472" y="448"/>
              <a:ext cx="1612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1" name="Line 139"/>
            <p:cNvSpPr>
              <a:spLocks noChangeShapeType="1"/>
            </p:cNvSpPr>
            <p:nvPr userDrawn="1"/>
          </p:nvSpPr>
          <p:spPr bwMode="gray">
            <a:xfrm>
              <a:off x="1472" y="448"/>
              <a:ext cx="1065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2" name="Line 140"/>
            <p:cNvSpPr>
              <a:spLocks noChangeShapeType="1"/>
            </p:cNvSpPr>
            <p:nvPr userDrawn="1"/>
          </p:nvSpPr>
          <p:spPr bwMode="gray">
            <a:xfrm>
              <a:off x="1472" y="448"/>
              <a:ext cx="514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3" name="Line 141"/>
            <p:cNvSpPr>
              <a:spLocks noChangeShapeType="1"/>
            </p:cNvSpPr>
            <p:nvPr userDrawn="1"/>
          </p:nvSpPr>
          <p:spPr bwMode="gray">
            <a:xfrm>
              <a:off x="1472" y="448"/>
              <a:ext cx="0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4" name="Line 142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2549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5" name="Line 143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2195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6" name="Line 144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189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7" name="Line 145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1584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8" name="Line 146"/>
            <p:cNvSpPr>
              <a:spLocks noChangeShapeType="1"/>
            </p:cNvSpPr>
            <p:nvPr userDrawn="1"/>
          </p:nvSpPr>
          <p:spPr bwMode="gray">
            <a:xfrm>
              <a:off x="1515" y="462"/>
              <a:ext cx="4245" cy="130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9" name="Line 147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105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20" name="Line 148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833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21" name="Line 149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613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22" name="Line 150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438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23" name="Line 151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259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24" name="Line 152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13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25" name="Line 153"/>
            <p:cNvSpPr>
              <a:spLocks noChangeShapeType="1"/>
            </p:cNvSpPr>
            <p:nvPr userDrawn="1"/>
          </p:nvSpPr>
          <p:spPr bwMode="gray">
            <a:xfrm flipH="1">
              <a:off x="0" y="449"/>
              <a:ext cx="1474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26" name="Line 154"/>
            <p:cNvSpPr>
              <a:spLocks noChangeShapeType="1"/>
            </p:cNvSpPr>
            <p:nvPr userDrawn="1"/>
          </p:nvSpPr>
          <p:spPr bwMode="gray">
            <a:xfrm flipH="1">
              <a:off x="0" y="436"/>
              <a:ext cx="1474" cy="2514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27" name="Line 155"/>
            <p:cNvSpPr>
              <a:spLocks noChangeShapeType="1"/>
            </p:cNvSpPr>
            <p:nvPr userDrawn="1"/>
          </p:nvSpPr>
          <p:spPr bwMode="gray">
            <a:xfrm flipH="1">
              <a:off x="0" y="462"/>
              <a:ext cx="1461" cy="346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28" name="Line 156"/>
            <p:cNvSpPr>
              <a:spLocks noChangeShapeType="1"/>
            </p:cNvSpPr>
            <p:nvPr userDrawn="1"/>
          </p:nvSpPr>
          <p:spPr bwMode="gray">
            <a:xfrm flipH="1">
              <a:off x="249" y="463"/>
              <a:ext cx="1215" cy="385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29" name="Line 157"/>
            <p:cNvSpPr>
              <a:spLocks noChangeShapeType="1"/>
            </p:cNvSpPr>
            <p:nvPr userDrawn="1"/>
          </p:nvSpPr>
          <p:spPr bwMode="gray">
            <a:xfrm flipH="1">
              <a:off x="657" y="472"/>
              <a:ext cx="808" cy="3848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30" name="Line 158"/>
            <p:cNvSpPr>
              <a:spLocks noChangeShapeType="1"/>
            </p:cNvSpPr>
            <p:nvPr userDrawn="1"/>
          </p:nvSpPr>
          <p:spPr bwMode="gray">
            <a:xfrm flipH="1">
              <a:off x="1066" y="463"/>
              <a:ext cx="404" cy="385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31" name="Line 159"/>
            <p:cNvSpPr>
              <a:spLocks noChangeShapeType="1"/>
            </p:cNvSpPr>
            <p:nvPr userDrawn="1"/>
          </p:nvSpPr>
          <p:spPr bwMode="gray">
            <a:xfrm flipH="1">
              <a:off x="0" y="436"/>
              <a:ext cx="1474" cy="1875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32" name="Line 160"/>
            <p:cNvSpPr>
              <a:spLocks noChangeShapeType="1"/>
            </p:cNvSpPr>
            <p:nvPr userDrawn="1"/>
          </p:nvSpPr>
          <p:spPr bwMode="gray">
            <a:xfrm flipH="1">
              <a:off x="0" y="466"/>
              <a:ext cx="1447" cy="132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33" name="Line 161"/>
            <p:cNvSpPr>
              <a:spLocks noChangeShapeType="1"/>
            </p:cNvSpPr>
            <p:nvPr userDrawn="1"/>
          </p:nvSpPr>
          <p:spPr bwMode="gray">
            <a:xfrm flipH="1">
              <a:off x="0" y="449"/>
              <a:ext cx="1474" cy="896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34" name="Line 162"/>
            <p:cNvSpPr>
              <a:spLocks noChangeShapeType="1"/>
            </p:cNvSpPr>
            <p:nvPr userDrawn="1"/>
          </p:nvSpPr>
          <p:spPr bwMode="gray">
            <a:xfrm flipH="1">
              <a:off x="0" y="471"/>
              <a:ext cx="1435" cy="50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35" name="Line 163"/>
            <p:cNvSpPr>
              <a:spLocks noChangeShapeType="1"/>
            </p:cNvSpPr>
            <p:nvPr userDrawn="1"/>
          </p:nvSpPr>
          <p:spPr bwMode="gray">
            <a:xfrm flipH="1">
              <a:off x="0" y="463"/>
              <a:ext cx="1464" cy="206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36" name="Line 164"/>
            <p:cNvSpPr>
              <a:spLocks noChangeShapeType="1"/>
            </p:cNvSpPr>
            <p:nvPr userDrawn="1"/>
          </p:nvSpPr>
          <p:spPr bwMode="gray">
            <a:xfrm flipH="1">
              <a:off x="0" y="436"/>
              <a:ext cx="1474" cy="124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" name="Group 165"/>
            <p:cNvGrpSpPr>
              <a:grpSpLocks/>
            </p:cNvGrpSpPr>
            <p:nvPr userDrawn="1"/>
          </p:nvGrpSpPr>
          <p:grpSpPr bwMode="auto">
            <a:xfrm>
              <a:off x="0" y="2063"/>
              <a:ext cx="5760" cy="1220"/>
              <a:chOff x="235" y="2750"/>
              <a:chExt cx="5241" cy="699"/>
            </a:xfrm>
          </p:grpSpPr>
          <p:sp>
            <p:nvSpPr>
              <p:cNvPr id="3238" name="Line 166"/>
              <p:cNvSpPr>
                <a:spLocks noChangeShapeType="1"/>
              </p:cNvSpPr>
              <p:nvPr/>
            </p:nvSpPr>
            <p:spPr bwMode="gray">
              <a:xfrm>
                <a:off x="235" y="3449"/>
                <a:ext cx="5241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39" name="Line 167"/>
              <p:cNvSpPr>
                <a:spLocks noChangeShapeType="1"/>
              </p:cNvSpPr>
              <p:nvPr/>
            </p:nvSpPr>
            <p:spPr bwMode="gray">
              <a:xfrm>
                <a:off x="235" y="3191"/>
                <a:ext cx="5241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40" name="Line 168"/>
              <p:cNvSpPr>
                <a:spLocks noChangeShapeType="1"/>
              </p:cNvSpPr>
              <p:nvPr/>
            </p:nvSpPr>
            <p:spPr bwMode="gray">
              <a:xfrm>
                <a:off x="235" y="2958"/>
                <a:ext cx="5239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41" name="Line 169"/>
              <p:cNvSpPr>
                <a:spLocks noChangeShapeType="1"/>
              </p:cNvSpPr>
              <p:nvPr/>
            </p:nvSpPr>
            <p:spPr bwMode="gray">
              <a:xfrm>
                <a:off x="235" y="2750"/>
                <a:ext cx="5239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3242" name="Line 170"/>
            <p:cNvSpPr>
              <a:spLocks noChangeShapeType="1"/>
            </p:cNvSpPr>
            <p:nvPr userDrawn="1"/>
          </p:nvSpPr>
          <p:spPr bwMode="gray">
            <a:xfrm>
              <a:off x="0" y="1753"/>
              <a:ext cx="5760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43" name="Line 171"/>
            <p:cNvSpPr>
              <a:spLocks noChangeShapeType="1"/>
            </p:cNvSpPr>
            <p:nvPr userDrawn="1"/>
          </p:nvSpPr>
          <p:spPr bwMode="gray">
            <a:xfrm flipV="1">
              <a:off x="0" y="1455"/>
              <a:ext cx="5760" cy="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44" name="Line 172"/>
            <p:cNvSpPr>
              <a:spLocks noChangeShapeType="1"/>
            </p:cNvSpPr>
            <p:nvPr userDrawn="1"/>
          </p:nvSpPr>
          <p:spPr bwMode="gray">
            <a:xfrm>
              <a:off x="0" y="1182"/>
              <a:ext cx="5760" cy="9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45" name="Line 173"/>
            <p:cNvSpPr>
              <a:spLocks noChangeShapeType="1"/>
            </p:cNvSpPr>
            <p:nvPr userDrawn="1"/>
          </p:nvSpPr>
          <p:spPr bwMode="gray">
            <a:xfrm>
              <a:off x="0" y="965"/>
              <a:ext cx="5734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46" name="Line 174"/>
            <p:cNvSpPr>
              <a:spLocks noChangeShapeType="1"/>
            </p:cNvSpPr>
            <p:nvPr userDrawn="1"/>
          </p:nvSpPr>
          <p:spPr bwMode="gray">
            <a:xfrm flipV="1">
              <a:off x="0" y="780"/>
              <a:ext cx="5760" cy="1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47" name="Line 175"/>
            <p:cNvSpPr>
              <a:spLocks noChangeShapeType="1"/>
            </p:cNvSpPr>
            <p:nvPr userDrawn="1"/>
          </p:nvSpPr>
          <p:spPr bwMode="gray">
            <a:xfrm>
              <a:off x="0" y="661"/>
              <a:ext cx="5760" cy="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48" name="Line 176"/>
            <p:cNvSpPr>
              <a:spLocks noChangeShapeType="1"/>
            </p:cNvSpPr>
            <p:nvPr userDrawn="1"/>
          </p:nvSpPr>
          <p:spPr bwMode="gray">
            <a:xfrm flipV="1">
              <a:off x="0" y="558"/>
              <a:ext cx="5760" cy="1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49" name="Line 177"/>
            <p:cNvSpPr>
              <a:spLocks noChangeShapeType="1"/>
            </p:cNvSpPr>
            <p:nvPr userDrawn="1"/>
          </p:nvSpPr>
          <p:spPr bwMode="gray">
            <a:xfrm>
              <a:off x="25" y="521"/>
              <a:ext cx="5735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50" name="Line 178"/>
            <p:cNvSpPr>
              <a:spLocks noChangeShapeType="1"/>
            </p:cNvSpPr>
            <p:nvPr userDrawn="1"/>
          </p:nvSpPr>
          <p:spPr bwMode="gray">
            <a:xfrm>
              <a:off x="0" y="482"/>
              <a:ext cx="5760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457200" y="5334000"/>
            <a:ext cx="7086600" cy="381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 sz="1200"/>
            </a:lvl1pPr>
          </a:lstStyle>
          <a:p>
            <a:fld id="{5B106E36-FD25-4E2D-B0AA-010F637433A0}" type="datetimeFigureOut">
              <a:rPr lang="ru-RU" smtClean="0"/>
              <a:pPr/>
              <a:t>07.03.2013</a:t>
            </a:fld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 sz="12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4" name="Group 179"/>
          <p:cNvGrpSpPr>
            <a:grpSpLocks/>
          </p:cNvGrpSpPr>
          <p:nvPr/>
        </p:nvGrpSpPr>
        <p:grpSpPr bwMode="auto">
          <a:xfrm flipH="1">
            <a:off x="0" y="0"/>
            <a:ext cx="9144000" cy="2159000"/>
            <a:chOff x="-1" y="0"/>
            <a:chExt cx="5769" cy="1360"/>
          </a:xfrm>
        </p:grpSpPr>
        <p:sp>
          <p:nvSpPr>
            <p:cNvPr id="3252" name="Freeform 180"/>
            <p:cNvSpPr>
              <a:spLocks/>
            </p:cNvSpPr>
            <p:nvPr/>
          </p:nvSpPr>
          <p:spPr bwMode="gray">
            <a:xfrm>
              <a:off x="0" y="0"/>
              <a:ext cx="5768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16"/>
                </a:cxn>
                <a:cxn ang="0">
                  <a:pos x="1496" y="460"/>
                </a:cxn>
                <a:cxn ang="0">
                  <a:pos x="5768" y="1360"/>
                </a:cxn>
                <a:cxn ang="0">
                  <a:pos x="5768" y="0"/>
                </a:cxn>
                <a:cxn ang="0">
                  <a:pos x="0" y="0"/>
                </a:cxn>
              </a:cxnLst>
              <a:rect l="0" t="0" r="r" b="b"/>
              <a:pathLst>
                <a:path w="5768" h="1360">
                  <a:moveTo>
                    <a:pt x="0" y="0"/>
                  </a:moveTo>
                  <a:lnTo>
                    <a:pt x="0" y="616"/>
                  </a:lnTo>
                  <a:cubicBezTo>
                    <a:pt x="72" y="608"/>
                    <a:pt x="264" y="510"/>
                    <a:pt x="1496" y="460"/>
                  </a:cubicBezTo>
                  <a:cubicBezTo>
                    <a:pt x="2728" y="411"/>
                    <a:pt x="4632" y="672"/>
                    <a:pt x="5768" y="1360"/>
                  </a:cubicBezTo>
                  <a:lnTo>
                    <a:pt x="5768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63529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253" name="Freeform 181"/>
            <p:cNvSpPr>
              <a:spLocks/>
            </p:cNvSpPr>
            <p:nvPr/>
          </p:nvSpPr>
          <p:spPr bwMode="gray">
            <a:xfrm>
              <a:off x="-1" y="0"/>
              <a:ext cx="5761" cy="11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32"/>
                </a:cxn>
                <a:cxn ang="0">
                  <a:pos x="1521" y="448"/>
                </a:cxn>
                <a:cxn ang="0">
                  <a:pos x="5761" y="1104"/>
                </a:cxn>
                <a:cxn ang="0">
                  <a:pos x="5760" y="8"/>
                </a:cxn>
                <a:cxn ang="0">
                  <a:pos x="0" y="0"/>
                </a:cxn>
              </a:cxnLst>
              <a:rect l="0" t="0" r="r" b="b"/>
              <a:pathLst>
                <a:path w="5761" h="1104">
                  <a:moveTo>
                    <a:pt x="0" y="0"/>
                  </a:moveTo>
                  <a:lnTo>
                    <a:pt x="0" y="632"/>
                  </a:lnTo>
                  <a:cubicBezTo>
                    <a:pt x="72" y="625"/>
                    <a:pt x="401" y="504"/>
                    <a:pt x="1521" y="448"/>
                  </a:cubicBezTo>
                  <a:cubicBezTo>
                    <a:pt x="2641" y="392"/>
                    <a:pt x="4505" y="504"/>
                    <a:pt x="5761" y="1104"/>
                  </a:cubicBezTo>
                  <a:lnTo>
                    <a:pt x="5760" y="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shade val="63529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3254" name="Picture 182" descr="figure07_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5638800" y="3124200"/>
            <a:ext cx="2447925" cy="2044700"/>
          </a:xfrm>
          <a:prstGeom prst="rect">
            <a:avLst/>
          </a:prstGeom>
          <a:noFill/>
        </p:spPr>
      </p:pic>
      <p:pic>
        <p:nvPicPr>
          <p:cNvPr id="3255" name="Picture 183" descr="figure07_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gray">
          <a:xfrm>
            <a:off x="7019925" y="4005263"/>
            <a:ext cx="2124075" cy="1774825"/>
          </a:xfrm>
          <a:prstGeom prst="rect">
            <a:avLst/>
          </a:prstGeom>
          <a:noFill/>
        </p:spPr>
      </p:pic>
      <p:pic>
        <p:nvPicPr>
          <p:cNvPr id="3256" name="Picture 184" descr="figure07_o cop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gray">
          <a:xfrm>
            <a:off x="6227763" y="4868863"/>
            <a:ext cx="1619250" cy="1352550"/>
          </a:xfrm>
          <a:prstGeom prst="rect">
            <a:avLst/>
          </a:prstGeom>
          <a:noFill/>
        </p:spPr>
      </p:pic>
      <p:sp>
        <p:nvSpPr>
          <p:cNvPr id="3258" name="Rectangle 186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457200" y="4191000"/>
            <a:ext cx="5410200" cy="1219200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ru-RU" altLang="ko-KR" smtClean="0"/>
              <a:t>Образец заголовка</a:t>
            </a:r>
            <a:endParaRPr lang="en-US" altLang="ko-KR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white">
          <a:xfrm>
            <a:off x="228600" y="304800"/>
            <a:ext cx="152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FFFFFF"/>
                </a:solidFill>
                <a:latin typeface="Verdana" pitchFamily="34" charset="0"/>
              </a:rPr>
              <a:t>LOGO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  <p:bldP spid="3258" grpId="0"/>
    </p:bldLst>
  </p:timing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76288" y="1347788"/>
            <a:ext cx="3802062" cy="4914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30750" y="1347788"/>
            <a:ext cx="3803650" cy="4914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07.03.2013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07.03.2013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07.03.2013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07.03.2013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AF4FA5-F77C-48E8-A796-2316CDB5D6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07.03.2013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07.03.2013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3238" y="209550"/>
            <a:ext cx="2024062" cy="60531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76288" y="209550"/>
            <a:ext cx="5924550" cy="60531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5900" y="209550"/>
            <a:ext cx="7391400" cy="563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776288" y="1347788"/>
            <a:ext cx="7758112" cy="4914900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29375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429375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429375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D19162-9304-461C-B52C-314DDC860D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EFC3F2-CDE4-4152-A2F0-5D7B85D978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9C535A-7CE1-4167-AFBA-337C1AB4F3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20FB82-D314-4290-AE17-2884303610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0A3E2D-8389-41D5-BC7C-19D3DA1765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2717BA-FFBB-4CD9-AE93-197CC46AC4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810000" cy="4449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810000" cy="4449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C79DEB-9F6B-470B-86EA-47680F6CAD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D1D60E-B5DC-4A0F-88EC-A718F5941B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07.03.2013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5BEF1E-7D11-41E3-BC49-C3483E7A55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1BAF6C-7732-423F-9E00-55F6B367A40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BB8EB9-2AF5-4CC8-911D-9ACDE005FF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E733A2-73E1-447C-B333-B04D010681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5C1A39-5B9C-4D6E-8C12-B20CCC0E03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2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2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B53900-4943-4BF3-A901-D3793F98D9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255E5E-ACE5-4579-B75E-5276DC7CE7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30710B-836C-45CA-B36A-BB620E944D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B945C9-B160-40C2-B7D4-03DE29638B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200400"/>
            <a:ext cx="4038600" cy="2925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3200400"/>
            <a:ext cx="4038600" cy="2925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A251C1-1A9C-4F2E-ADED-D805AC44CD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07.03.2013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9FA7D7-79FB-4827-9E20-AD81E6D584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0D0F4D-AA92-467D-968A-C7DD2072DC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03CB71-1808-483B-9BEC-92D48A2198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FB6F3C-0322-4D4F-B29B-E6982CB836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C1E2DC-5000-40C0-880F-6D86166CB0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EBFB79-51F7-45CB-B1F3-54E7BC894D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981200"/>
            <a:ext cx="2057400" cy="4144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981200"/>
            <a:ext cx="6019800" cy="41449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BC6DA4-368C-442C-AB36-76059BBF83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8B8DC6-E48D-4E2E-99A5-199608C754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139776-5BD5-4A23-BEE7-82CEFA6FBB7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775812-D67D-488B-B8E6-0111C4D60E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07.03.2013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2A5163-0F3E-4787-AECE-01ECCE02EF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C334BE-69CD-4E23-AFAF-921C89DAA8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2A7435-45E3-4906-A860-02F52073B0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4AE767-53A1-43EA-B5BE-9B115E236F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FA4E0F-E497-44CB-9ABD-BE4F9C81321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FC2E44-B5BB-40DE-A3FD-523B3CF7B0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435B1-6DDE-41C8-B8C7-101E70A475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7CA5E3-9D9A-4C3F-9D71-8B486FBB3C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C6D07F-B822-47DA-9029-F81C733C67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17D5C7-C564-4158-809B-CAC325D873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07.03.2013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442726-9B0D-463A-BD23-14DA9EBCC2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810000" cy="4449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810000" cy="4449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122F59-C1A9-4A0D-B1C4-0CD507800B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956C8D-9154-477E-8CB0-BD3328D0F8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C9287B-0130-48A1-AC25-2BF9386FB0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9E4230-6806-4850-B7FC-D19D144979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4CC8B8-F82B-483E-B384-16E6113836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0D58C1-B564-4B30-B645-D5B6A5E78E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1D3047-6C36-4BC8-8B10-22BF50B3F5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2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2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C54340-DFC1-4CCE-B825-7D475CFE56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94DE0E-438D-4D8B-91AF-6CBF34C476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07.03.2013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3E8597-C868-4DBD-A996-3258B6FD30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AF3DB9-50CD-4A1B-B385-07E13C210A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200400"/>
            <a:ext cx="4038600" cy="2925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3200400"/>
            <a:ext cx="4038600" cy="2925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FBF138-4C7A-47B5-8122-EB87BDFDC4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3B46AA-FAB4-44E6-BC2F-C4EF176F8D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08C0A5-6B67-44BF-9883-FF40ADCD50A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64917C-3F1D-498B-8E07-C9293E07E4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A2543C-A19D-43D1-94F7-77F22FC7EC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BEB9BB-7245-461D-AD9E-30FD6A47BB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B0FFB4-A2B0-4BB0-87BA-C46FB468270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981200"/>
            <a:ext cx="2057400" cy="4144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981200"/>
            <a:ext cx="6019800" cy="41449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8325F7-EF66-4B90-905F-BD48CAA3FF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2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3.jpe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14.jpe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15.jpe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image" Target="../media/image16.jpeg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image" Target="../media/image17.jpeg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13" Type="http://schemas.openxmlformats.org/officeDocument/2006/relationships/image" Target="../media/image18.jpeg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13" Type="http://schemas.openxmlformats.org/officeDocument/2006/relationships/slideLayout" Target="../slideLayouts/slideLayout211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slideLayout" Target="../slideLayouts/slideLayout210.xml"/><Relationship Id="rId2" Type="http://schemas.openxmlformats.org/officeDocument/2006/relationships/slideLayout" Target="../slideLayouts/slideLayout200.xml"/><Relationship Id="rId16" Type="http://schemas.openxmlformats.org/officeDocument/2006/relationships/image" Target="../media/image19.jpeg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5" Type="http://schemas.openxmlformats.org/officeDocument/2006/relationships/theme" Target="../theme/theme19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Relationship Id="rId14" Type="http://schemas.openxmlformats.org/officeDocument/2006/relationships/slideLayout" Target="../slideLayouts/slideLayout21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0.xml"/><Relationship Id="rId13" Type="http://schemas.openxmlformats.org/officeDocument/2006/relationships/image" Target="../media/image20.jpeg"/><Relationship Id="rId3" Type="http://schemas.openxmlformats.org/officeDocument/2006/relationships/slideLayout" Target="../slideLayouts/slideLayout215.xml"/><Relationship Id="rId7" Type="http://schemas.openxmlformats.org/officeDocument/2006/relationships/slideLayout" Target="../slideLayouts/slideLayout219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4.xml"/><Relationship Id="rId1" Type="http://schemas.openxmlformats.org/officeDocument/2006/relationships/slideLayout" Target="../slideLayouts/slideLayout213.xml"/><Relationship Id="rId6" Type="http://schemas.openxmlformats.org/officeDocument/2006/relationships/slideLayout" Target="../slideLayouts/slideLayout218.xml"/><Relationship Id="rId11" Type="http://schemas.openxmlformats.org/officeDocument/2006/relationships/slideLayout" Target="../slideLayouts/slideLayout223.xml"/><Relationship Id="rId5" Type="http://schemas.openxmlformats.org/officeDocument/2006/relationships/slideLayout" Target="../slideLayouts/slideLayout217.xml"/><Relationship Id="rId10" Type="http://schemas.openxmlformats.org/officeDocument/2006/relationships/slideLayout" Target="../slideLayouts/slideLayout222.xml"/><Relationship Id="rId4" Type="http://schemas.openxmlformats.org/officeDocument/2006/relationships/slideLayout" Target="../slideLayouts/slideLayout216.xml"/><Relationship Id="rId9" Type="http://schemas.openxmlformats.org/officeDocument/2006/relationships/slideLayout" Target="../slideLayouts/slideLayout221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1.xml"/><Relationship Id="rId13" Type="http://schemas.openxmlformats.org/officeDocument/2006/relationships/image" Target="../media/image21.jpeg"/><Relationship Id="rId3" Type="http://schemas.openxmlformats.org/officeDocument/2006/relationships/slideLayout" Target="../slideLayouts/slideLayout226.xml"/><Relationship Id="rId7" Type="http://schemas.openxmlformats.org/officeDocument/2006/relationships/slideLayout" Target="../slideLayouts/slideLayout230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5.xml"/><Relationship Id="rId1" Type="http://schemas.openxmlformats.org/officeDocument/2006/relationships/slideLayout" Target="../slideLayouts/slideLayout224.xml"/><Relationship Id="rId6" Type="http://schemas.openxmlformats.org/officeDocument/2006/relationships/slideLayout" Target="../slideLayouts/slideLayout229.xml"/><Relationship Id="rId11" Type="http://schemas.openxmlformats.org/officeDocument/2006/relationships/slideLayout" Target="../slideLayouts/slideLayout234.xml"/><Relationship Id="rId5" Type="http://schemas.openxmlformats.org/officeDocument/2006/relationships/slideLayout" Target="../slideLayouts/slideLayout228.xml"/><Relationship Id="rId10" Type="http://schemas.openxmlformats.org/officeDocument/2006/relationships/slideLayout" Target="../slideLayouts/slideLayout233.xml"/><Relationship Id="rId4" Type="http://schemas.openxmlformats.org/officeDocument/2006/relationships/slideLayout" Target="../slideLayouts/slideLayout227.xml"/><Relationship Id="rId9" Type="http://schemas.openxmlformats.org/officeDocument/2006/relationships/slideLayout" Target="../slideLayouts/slideLayout232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2.xml"/><Relationship Id="rId13" Type="http://schemas.openxmlformats.org/officeDocument/2006/relationships/image" Target="../media/image22.jpeg"/><Relationship Id="rId3" Type="http://schemas.openxmlformats.org/officeDocument/2006/relationships/slideLayout" Target="../slideLayouts/slideLayout237.xml"/><Relationship Id="rId7" Type="http://schemas.openxmlformats.org/officeDocument/2006/relationships/slideLayout" Target="../slideLayouts/slideLayout241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6.xml"/><Relationship Id="rId1" Type="http://schemas.openxmlformats.org/officeDocument/2006/relationships/slideLayout" Target="../slideLayouts/slideLayout235.xml"/><Relationship Id="rId6" Type="http://schemas.openxmlformats.org/officeDocument/2006/relationships/slideLayout" Target="../slideLayouts/slideLayout240.xml"/><Relationship Id="rId11" Type="http://schemas.openxmlformats.org/officeDocument/2006/relationships/slideLayout" Target="../slideLayouts/slideLayout245.xml"/><Relationship Id="rId5" Type="http://schemas.openxmlformats.org/officeDocument/2006/relationships/slideLayout" Target="../slideLayouts/slideLayout239.xml"/><Relationship Id="rId10" Type="http://schemas.openxmlformats.org/officeDocument/2006/relationships/slideLayout" Target="../slideLayouts/slideLayout244.xml"/><Relationship Id="rId4" Type="http://schemas.openxmlformats.org/officeDocument/2006/relationships/slideLayout" Target="../slideLayouts/slideLayout238.xml"/><Relationship Id="rId9" Type="http://schemas.openxmlformats.org/officeDocument/2006/relationships/slideLayout" Target="../slideLayouts/slideLayout243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3.xml"/><Relationship Id="rId13" Type="http://schemas.openxmlformats.org/officeDocument/2006/relationships/image" Target="../media/image23.jpeg"/><Relationship Id="rId3" Type="http://schemas.openxmlformats.org/officeDocument/2006/relationships/slideLayout" Target="../slideLayouts/slideLayout248.xml"/><Relationship Id="rId7" Type="http://schemas.openxmlformats.org/officeDocument/2006/relationships/slideLayout" Target="../slideLayouts/slideLayout252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7.xml"/><Relationship Id="rId1" Type="http://schemas.openxmlformats.org/officeDocument/2006/relationships/slideLayout" Target="../slideLayouts/slideLayout246.xml"/><Relationship Id="rId6" Type="http://schemas.openxmlformats.org/officeDocument/2006/relationships/slideLayout" Target="../slideLayouts/slideLayout251.xml"/><Relationship Id="rId11" Type="http://schemas.openxmlformats.org/officeDocument/2006/relationships/slideLayout" Target="../slideLayouts/slideLayout256.xml"/><Relationship Id="rId5" Type="http://schemas.openxmlformats.org/officeDocument/2006/relationships/slideLayout" Target="../slideLayouts/slideLayout250.xml"/><Relationship Id="rId10" Type="http://schemas.openxmlformats.org/officeDocument/2006/relationships/slideLayout" Target="../slideLayouts/slideLayout255.xml"/><Relationship Id="rId4" Type="http://schemas.openxmlformats.org/officeDocument/2006/relationships/slideLayout" Target="../slideLayouts/slideLayout249.xml"/><Relationship Id="rId9" Type="http://schemas.openxmlformats.org/officeDocument/2006/relationships/slideLayout" Target="../slideLayouts/slideLayout254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4.xml"/><Relationship Id="rId13" Type="http://schemas.openxmlformats.org/officeDocument/2006/relationships/image" Target="../media/image24.jpeg"/><Relationship Id="rId3" Type="http://schemas.openxmlformats.org/officeDocument/2006/relationships/slideLayout" Target="../slideLayouts/slideLayout259.xml"/><Relationship Id="rId7" Type="http://schemas.openxmlformats.org/officeDocument/2006/relationships/slideLayout" Target="../slideLayouts/slideLayout263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8.xml"/><Relationship Id="rId1" Type="http://schemas.openxmlformats.org/officeDocument/2006/relationships/slideLayout" Target="../slideLayouts/slideLayout257.xml"/><Relationship Id="rId6" Type="http://schemas.openxmlformats.org/officeDocument/2006/relationships/slideLayout" Target="../slideLayouts/slideLayout262.xml"/><Relationship Id="rId11" Type="http://schemas.openxmlformats.org/officeDocument/2006/relationships/slideLayout" Target="../slideLayouts/slideLayout267.xml"/><Relationship Id="rId5" Type="http://schemas.openxmlformats.org/officeDocument/2006/relationships/slideLayout" Target="../slideLayouts/slideLayout261.xml"/><Relationship Id="rId10" Type="http://schemas.openxmlformats.org/officeDocument/2006/relationships/slideLayout" Target="../slideLayouts/slideLayout266.xml"/><Relationship Id="rId4" Type="http://schemas.openxmlformats.org/officeDocument/2006/relationships/slideLayout" Target="../slideLayouts/slideLayout260.xml"/><Relationship Id="rId9" Type="http://schemas.openxmlformats.org/officeDocument/2006/relationships/slideLayout" Target="../slideLayouts/slideLayout265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5.xml"/><Relationship Id="rId13" Type="http://schemas.openxmlformats.org/officeDocument/2006/relationships/image" Target="../media/image25.jpeg"/><Relationship Id="rId3" Type="http://schemas.openxmlformats.org/officeDocument/2006/relationships/slideLayout" Target="../slideLayouts/slideLayout270.xml"/><Relationship Id="rId7" Type="http://schemas.openxmlformats.org/officeDocument/2006/relationships/slideLayout" Target="../slideLayouts/slideLayout274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69.xml"/><Relationship Id="rId1" Type="http://schemas.openxmlformats.org/officeDocument/2006/relationships/slideLayout" Target="../slideLayouts/slideLayout268.xml"/><Relationship Id="rId6" Type="http://schemas.openxmlformats.org/officeDocument/2006/relationships/slideLayout" Target="../slideLayouts/slideLayout273.xml"/><Relationship Id="rId11" Type="http://schemas.openxmlformats.org/officeDocument/2006/relationships/slideLayout" Target="../slideLayouts/slideLayout278.xml"/><Relationship Id="rId5" Type="http://schemas.openxmlformats.org/officeDocument/2006/relationships/slideLayout" Target="../slideLayouts/slideLayout272.xml"/><Relationship Id="rId10" Type="http://schemas.openxmlformats.org/officeDocument/2006/relationships/slideLayout" Target="../slideLayouts/slideLayout277.xml"/><Relationship Id="rId4" Type="http://schemas.openxmlformats.org/officeDocument/2006/relationships/slideLayout" Target="../slideLayouts/slideLayout271.xml"/><Relationship Id="rId9" Type="http://schemas.openxmlformats.org/officeDocument/2006/relationships/slideLayout" Target="../slideLayouts/slideLayout276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6.xml"/><Relationship Id="rId13" Type="http://schemas.openxmlformats.org/officeDocument/2006/relationships/image" Target="../media/image26.jpeg"/><Relationship Id="rId3" Type="http://schemas.openxmlformats.org/officeDocument/2006/relationships/slideLayout" Target="../slideLayouts/slideLayout281.xml"/><Relationship Id="rId7" Type="http://schemas.openxmlformats.org/officeDocument/2006/relationships/slideLayout" Target="../slideLayouts/slideLayout285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80.xml"/><Relationship Id="rId1" Type="http://schemas.openxmlformats.org/officeDocument/2006/relationships/slideLayout" Target="../slideLayouts/slideLayout279.xml"/><Relationship Id="rId6" Type="http://schemas.openxmlformats.org/officeDocument/2006/relationships/slideLayout" Target="../slideLayouts/slideLayout284.xml"/><Relationship Id="rId11" Type="http://schemas.openxmlformats.org/officeDocument/2006/relationships/slideLayout" Target="../slideLayouts/slideLayout289.xml"/><Relationship Id="rId5" Type="http://schemas.openxmlformats.org/officeDocument/2006/relationships/slideLayout" Target="../slideLayouts/slideLayout283.xml"/><Relationship Id="rId10" Type="http://schemas.openxmlformats.org/officeDocument/2006/relationships/slideLayout" Target="../slideLayouts/slideLayout288.xml"/><Relationship Id="rId4" Type="http://schemas.openxmlformats.org/officeDocument/2006/relationships/slideLayout" Target="../slideLayouts/slideLayout282.xml"/><Relationship Id="rId9" Type="http://schemas.openxmlformats.org/officeDocument/2006/relationships/slideLayout" Target="../slideLayouts/slideLayout287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7.xml"/><Relationship Id="rId13" Type="http://schemas.openxmlformats.org/officeDocument/2006/relationships/image" Target="../media/image27.jpeg"/><Relationship Id="rId3" Type="http://schemas.openxmlformats.org/officeDocument/2006/relationships/slideLayout" Target="../slideLayouts/slideLayout292.xml"/><Relationship Id="rId7" Type="http://schemas.openxmlformats.org/officeDocument/2006/relationships/slideLayout" Target="../slideLayouts/slideLayout296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91.xml"/><Relationship Id="rId1" Type="http://schemas.openxmlformats.org/officeDocument/2006/relationships/slideLayout" Target="../slideLayouts/slideLayout290.xml"/><Relationship Id="rId6" Type="http://schemas.openxmlformats.org/officeDocument/2006/relationships/slideLayout" Target="../slideLayouts/slideLayout295.xml"/><Relationship Id="rId11" Type="http://schemas.openxmlformats.org/officeDocument/2006/relationships/slideLayout" Target="../slideLayouts/slideLayout300.xml"/><Relationship Id="rId5" Type="http://schemas.openxmlformats.org/officeDocument/2006/relationships/slideLayout" Target="../slideLayouts/slideLayout294.xml"/><Relationship Id="rId10" Type="http://schemas.openxmlformats.org/officeDocument/2006/relationships/slideLayout" Target="../slideLayouts/slideLayout299.xml"/><Relationship Id="rId4" Type="http://schemas.openxmlformats.org/officeDocument/2006/relationships/slideLayout" Target="../slideLayouts/slideLayout293.xml"/><Relationship Id="rId9" Type="http://schemas.openxmlformats.org/officeDocument/2006/relationships/slideLayout" Target="../slideLayouts/slideLayout298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8.xml"/><Relationship Id="rId13" Type="http://schemas.openxmlformats.org/officeDocument/2006/relationships/slideLayout" Target="../slideLayouts/slideLayout313.xml"/><Relationship Id="rId3" Type="http://schemas.openxmlformats.org/officeDocument/2006/relationships/slideLayout" Target="../slideLayouts/slideLayout303.xml"/><Relationship Id="rId7" Type="http://schemas.openxmlformats.org/officeDocument/2006/relationships/slideLayout" Target="../slideLayouts/slideLayout307.xml"/><Relationship Id="rId12" Type="http://schemas.openxmlformats.org/officeDocument/2006/relationships/slideLayout" Target="../slideLayouts/slideLayout312.xml"/><Relationship Id="rId2" Type="http://schemas.openxmlformats.org/officeDocument/2006/relationships/slideLayout" Target="../slideLayouts/slideLayout302.xml"/><Relationship Id="rId16" Type="http://schemas.openxmlformats.org/officeDocument/2006/relationships/image" Target="../media/image28.jpeg"/><Relationship Id="rId1" Type="http://schemas.openxmlformats.org/officeDocument/2006/relationships/slideLayout" Target="../slideLayouts/slideLayout301.xml"/><Relationship Id="rId6" Type="http://schemas.openxmlformats.org/officeDocument/2006/relationships/slideLayout" Target="../slideLayouts/slideLayout306.xml"/><Relationship Id="rId11" Type="http://schemas.openxmlformats.org/officeDocument/2006/relationships/slideLayout" Target="../slideLayouts/slideLayout311.xml"/><Relationship Id="rId5" Type="http://schemas.openxmlformats.org/officeDocument/2006/relationships/slideLayout" Target="../slideLayouts/slideLayout305.xml"/><Relationship Id="rId15" Type="http://schemas.openxmlformats.org/officeDocument/2006/relationships/theme" Target="../theme/theme28.xml"/><Relationship Id="rId10" Type="http://schemas.openxmlformats.org/officeDocument/2006/relationships/slideLayout" Target="../slideLayouts/slideLayout310.xml"/><Relationship Id="rId4" Type="http://schemas.openxmlformats.org/officeDocument/2006/relationships/slideLayout" Target="../slideLayouts/slideLayout304.xml"/><Relationship Id="rId9" Type="http://schemas.openxmlformats.org/officeDocument/2006/relationships/slideLayout" Target="../slideLayouts/slideLayout309.xml"/><Relationship Id="rId14" Type="http://schemas.openxmlformats.org/officeDocument/2006/relationships/slideLayout" Target="../slideLayouts/slideLayout314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2.xml"/><Relationship Id="rId13" Type="http://schemas.openxmlformats.org/officeDocument/2006/relationships/image" Target="../media/image29.jpeg"/><Relationship Id="rId3" Type="http://schemas.openxmlformats.org/officeDocument/2006/relationships/slideLayout" Target="../slideLayouts/slideLayout317.xml"/><Relationship Id="rId7" Type="http://schemas.openxmlformats.org/officeDocument/2006/relationships/slideLayout" Target="../slideLayouts/slideLayout321.xml"/><Relationship Id="rId12" Type="http://schemas.openxmlformats.org/officeDocument/2006/relationships/theme" Target="../theme/theme29.xml"/><Relationship Id="rId2" Type="http://schemas.openxmlformats.org/officeDocument/2006/relationships/slideLayout" Target="../slideLayouts/slideLayout316.xml"/><Relationship Id="rId1" Type="http://schemas.openxmlformats.org/officeDocument/2006/relationships/slideLayout" Target="../slideLayouts/slideLayout315.xml"/><Relationship Id="rId6" Type="http://schemas.openxmlformats.org/officeDocument/2006/relationships/slideLayout" Target="../slideLayouts/slideLayout320.xml"/><Relationship Id="rId11" Type="http://schemas.openxmlformats.org/officeDocument/2006/relationships/slideLayout" Target="../slideLayouts/slideLayout325.xml"/><Relationship Id="rId5" Type="http://schemas.openxmlformats.org/officeDocument/2006/relationships/slideLayout" Target="../slideLayouts/slideLayout319.xml"/><Relationship Id="rId10" Type="http://schemas.openxmlformats.org/officeDocument/2006/relationships/slideLayout" Target="../slideLayouts/slideLayout324.xml"/><Relationship Id="rId4" Type="http://schemas.openxmlformats.org/officeDocument/2006/relationships/slideLayout" Target="../slideLayouts/slideLayout318.xml"/><Relationship Id="rId9" Type="http://schemas.openxmlformats.org/officeDocument/2006/relationships/slideLayout" Target="../slideLayouts/slideLayout3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3.xml"/><Relationship Id="rId13" Type="http://schemas.openxmlformats.org/officeDocument/2006/relationships/image" Target="../media/image30.jpeg"/><Relationship Id="rId3" Type="http://schemas.openxmlformats.org/officeDocument/2006/relationships/slideLayout" Target="../slideLayouts/slideLayout328.xml"/><Relationship Id="rId7" Type="http://schemas.openxmlformats.org/officeDocument/2006/relationships/slideLayout" Target="../slideLayouts/slideLayout332.xml"/><Relationship Id="rId12" Type="http://schemas.openxmlformats.org/officeDocument/2006/relationships/theme" Target="../theme/theme30.xml"/><Relationship Id="rId2" Type="http://schemas.openxmlformats.org/officeDocument/2006/relationships/slideLayout" Target="../slideLayouts/slideLayout327.xml"/><Relationship Id="rId1" Type="http://schemas.openxmlformats.org/officeDocument/2006/relationships/slideLayout" Target="../slideLayouts/slideLayout326.xml"/><Relationship Id="rId6" Type="http://schemas.openxmlformats.org/officeDocument/2006/relationships/slideLayout" Target="../slideLayouts/slideLayout331.xml"/><Relationship Id="rId11" Type="http://schemas.openxmlformats.org/officeDocument/2006/relationships/slideLayout" Target="../slideLayouts/slideLayout336.xml"/><Relationship Id="rId5" Type="http://schemas.openxmlformats.org/officeDocument/2006/relationships/slideLayout" Target="../slideLayouts/slideLayout330.xml"/><Relationship Id="rId10" Type="http://schemas.openxmlformats.org/officeDocument/2006/relationships/slideLayout" Target="../slideLayouts/slideLayout335.xml"/><Relationship Id="rId4" Type="http://schemas.openxmlformats.org/officeDocument/2006/relationships/slideLayout" Target="../slideLayouts/slideLayout329.xml"/><Relationship Id="rId9" Type="http://schemas.openxmlformats.org/officeDocument/2006/relationships/slideLayout" Target="../slideLayouts/slideLayout334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4.xml"/><Relationship Id="rId13" Type="http://schemas.openxmlformats.org/officeDocument/2006/relationships/image" Target="../media/image31.jpeg"/><Relationship Id="rId3" Type="http://schemas.openxmlformats.org/officeDocument/2006/relationships/slideLayout" Target="../slideLayouts/slideLayout339.xml"/><Relationship Id="rId7" Type="http://schemas.openxmlformats.org/officeDocument/2006/relationships/slideLayout" Target="../slideLayouts/slideLayout343.xml"/><Relationship Id="rId12" Type="http://schemas.openxmlformats.org/officeDocument/2006/relationships/theme" Target="../theme/theme31.xml"/><Relationship Id="rId2" Type="http://schemas.openxmlformats.org/officeDocument/2006/relationships/slideLayout" Target="../slideLayouts/slideLayout338.xml"/><Relationship Id="rId1" Type="http://schemas.openxmlformats.org/officeDocument/2006/relationships/slideLayout" Target="../slideLayouts/slideLayout337.xml"/><Relationship Id="rId6" Type="http://schemas.openxmlformats.org/officeDocument/2006/relationships/slideLayout" Target="../slideLayouts/slideLayout342.xml"/><Relationship Id="rId11" Type="http://schemas.openxmlformats.org/officeDocument/2006/relationships/slideLayout" Target="../slideLayouts/slideLayout347.xml"/><Relationship Id="rId5" Type="http://schemas.openxmlformats.org/officeDocument/2006/relationships/slideLayout" Target="../slideLayouts/slideLayout341.xml"/><Relationship Id="rId10" Type="http://schemas.openxmlformats.org/officeDocument/2006/relationships/slideLayout" Target="../slideLayouts/slideLayout346.xml"/><Relationship Id="rId4" Type="http://schemas.openxmlformats.org/officeDocument/2006/relationships/slideLayout" Target="../slideLayouts/slideLayout340.xml"/><Relationship Id="rId9" Type="http://schemas.openxmlformats.org/officeDocument/2006/relationships/slideLayout" Target="../slideLayouts/slideLayout345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5.xml"/><Relationship Id="rId13" Type="http://schemas.openxmlformats.org/officeDocument/2006/relationships/image" Target="../media/image32.jpeg"/><Relationship Id="rId3" Type="http://schemas.openxmlformats.org/officeDocument/2006/relationships/slideLayout" Target="../slideLayouts/slideLayout350.xml"/><Relationship Id="rId7" Type="http://schemas.openxmlformats.org/officeDocument/2006/relationships/slideLayout" Target="../slideLayouts/slideLayout354.xml"/><Relationship Id="rId12" Type="http://schemas.openxmlformats.org/officeDocument/2006/relationships/theme" Target="../theme/theme32.xml"/><Relationship Id="rId2" Type="http://schemas.openxmlformats.org/officeDocument/2006/relationships/slideLayout" Target="../slideLayouts/slideLayout349.xml"/><Relationship Id="rId1" Type="http://schemas.openxmlformats.org/officeDocument/2006/relationships/slideLayout" Target="../slideLayouts/slideLayout348.xml"/><Relationship Id="rId6" Type="http://schemas.openxmlformats.org/officeDocument/2006/relationships/slideLayout" Target="../slideLayouts/slideLayout353.xml"/><Relationship Id="rId11" Type="http://schemas.openxmlformats.org/officeDocument/2006/relationships/slideLayout" Target="../slideLayouts/slideLayout358.xml"/><Relationship Id="rId5" Type="http://schemas.openxmlformats.org/officeDocument/2006/relationships/slideLayout" Target="../slideLayouts/slideLayout352.xml"/><Relationship Id="rId10" Type="http://schemas.openxmlformats.org/officeDocument/2006/relationships/slideLayout" Target="../slideLayouts/slideLayout357.xml"/><Relationship Id="rId4" Type="http://schemas.openxmlformats.org/officeDocument/2006/relationships/slideLayout" Target="../slideLayouts/slideLayout351.xml"/><Relationship Id="rId9" Type="http://schemas.openxmlformats.org/officeDocument/2006/relationships/slideLayout" Target="../slideLayouts/slideLayout356.xml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6.xml"/><Relationship Id="rId13" Type="http://schemas.openxmlformats.org/officeDocument/2006/relationships/image" Target="../media/image33.jpeg"/><Relationship Id="rId3" Type="http://schemas.openxmlformats.org/officeDocument/2006/relationships/slideLayout" Target="../slideLayouts/slideLayout361.xml"/><Relationship Id="rId7" Type="http://schemas.openxmlformats.org/officeDocument/2006/relationships/slideLayout" Target="../slideLayouts/slideLayout365.xml"/><Relationship Id="rId12" Type="http://schemas.openxmlformats.org/officeDocument/2006/relationships/theme" Target="../theme/theme33.xml"/><Relationship Id="rId2" Type="http://schemas.openxmlformats.org/officeDocument/2006/relationships/slideLayout" Target="../slideLayouts/slideLayout360.xml"/><Relationship Id="rId1" Type="http://schemas.openxmlformats.org/officeDocument/2006/relationships/slideLayout" Target="../slideLayouts/slideLayout359.xml"/><Relationship Id="rId6" Type="http://schemas.openxmlformats.org/officeDocument/2006/relationships/slideLayout" Target="../slideLayouts/slideLayout364.xml"/><Relationship Id="rId11" Type="http://schemas.openxmlformats.org/officeDocument/2006/relationships/slideLayout" Target="../slideLayouts/slideLayout369.xml"/><Relationship Id="rId5" Type="http://schemas.openxmlformats.org/officeDocument/2006/relationships/slideLayout" Target="../slideLayouts/slideLayout363.xml"/><Relationship Id="rId10" Type="http://schemas.openxmlformats.org/officeDocument/2006/relationships/slideLayout" Target="../slideLayouts/slideLayout368.xml"/><Relationship Id="rId4" Type="http://schemas.openxmlformats.org/officeDocument/2006/relationships/slideLayout" Target="../slideLayouts/slideLayout362.xml"/><Relationship Id="rId9" Type="http://schemas.openxmlformats.org/officeDocument/2006/relationships/slideLayout" Target="../slideLayouts/slideLayout367.xml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7.xml"/><Relationship Id="rId13" Type="http://schemas.openxmlformats.org/officeDocument/2006/relationships/image" Target="../media/image34.jpeg"/><Relationship Id="rId3" Type="http://schemas.openxmlformats.org/officeDocument/2006/relationships/slideLayout" Target="../slideLayouts/slideLayout372.xml"/><Relationship Id="rId7" Type="http://schemas.openxmlformats.org/officeDocument/2006/relationships/slideLayout" Target="../slideLayouts/slideLayout376.xml"/><Relationship Id="rId12" Type="http://schemas.openxmlformats.org/officeDocument/2006/relationships/theme" Target="../theme/theme34.xml"/><Relationship Id="rId2" Type="http://schemas.openxmlformats.org/officeDocument/2006/relationships/slideLayout" Target="../slideLayouts/slideLayout371.xml"/><Relationship Id="rId1" Type="http://schemas.openxmlformats.org/officeDocument/2006/relationships/slideLayout" Target="../slideLayouts/slideLayout370.xml"/><Relationship Id="rId6" Type="http://schemas.openxmlformats.org/officeDocument/2006/relationships/slideLayout" Target="../slideLayouts/slideLayout375.xml"/><Relationship Id="rId11" Type="http://schemas.openxmlformats.org/officeDocument/2006/relationships/slideLayout" Target="../slideLayouts/slideLayout380.xml"/><Relationship Id="rId5" Type="http://schemas.openxmlformats.org/officeDocument/2006/relationships/slideLayout" Target="../slideLayouts/slideLayout374.xml"/><Relationship Id="rId10" Type="http://schemas.openxmlformats.org/officeDocument/2006/relationships/slideLayout" Target="../slideLayouts/slideLayout379.xml"/><Relationship Id="rId4" Type="http://schemas.openxmlformats.org/officeDocument/2006/relationships/slideLayout" Target="../slideLayouts/slideLayout373.xml"/><Relationship Id="rId9" Type="http://schemas.openxmlformats.org/officeDocument/2006/relationships/slideLayout" Target="../slideLayouts/slideLayout378.xml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8.xml"/><Relationship Id="rId13" Type="http://schemas.openxmlformats.org/officeDocument/2006/relationships/image" Target="../media/image35.jpeg"/><Relationship Id="rId3" Type="http://schemas.openxmlformats.org/officeDocument/2006/relationships/slideLayout" Target="../slideLayouts/slideLayout383.xml"/><Relationship Id="rId7" Type="http://schemas.openxmlformats.org/officeDocument/2006/relationships/slideLayout" Target="../slideLayouts/slideLayout387.xml"/><Relationship Id="rId12" Type="http://schemas.openxmlformats.org/officeDocument/2006/relationships/theme" Target="../theme/theme35.xml"/><Relationship Id="rId2" Type="http://schemas.openxmlformats.org/officeDocument/2006/relationships/slideLayout" Target="../slideLayouts/slideLayout382.xml"/><Relationship Id="rId1" Type="http://schemas.openxmlformats.org/officeDocument/2006/relationships/slideLayout" Target="../slideLayouts/slideLayout381.xml"/><Relationship Id="rId6" Type="http://schemas.openxmlformats.org/officeDocument/2006/relationships/slideLayout" Target="../slideLayouts/slideLayout386.xml"/><Relationship Id="rId11" Type="http://schemas.openxmlformats.org/officeDocument/2006/relationships/slideLayout" Target="../slideLayouts/slideLayout391.xml"/><Relationship Id="rId5" Type="http://schemas.openxmlformats.org/officeDocument/2006/relationships/slideLayout" Target="../slideLayouts/slideLayout385.xml"/><Relationship Id="rId10" Type="http://schemas.openxmlformats.org/officeDocument/2006/relationships/slideLayout" Target="../slideLayouts/slideLayout390.xml"/><Relationship Id="rId4" Type="http://schemas.openxmlformats.org/officeDocument/2006/relationships/slideLayout" Target="../slideLayouts/slideLayout384.xml"/><Relationship Id="rId9" Type="http://schemas.openxmlformats.org/officeDocument/2006/relationships/slideLayout" Target="../slideLayouts/slideLayout389.xml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9.xml"/><Relationship Id="rId13" Type="http://schemas.openxmlformats.org/officeDocument/2006/relationships/image" Target="../media/image36.jpeg"/><Relationship Id="rId3" Type="http://schemas.openxmlformats.org/officeDocument/2006/relationships/slideLayout" Target="../slideLayouts/slideLayout394.xml"/><Relationship Id="rId7" Type="http://schemas.openxmlformats.org/officeDocument/2006/relationships/slideLayout" Target="../slideLayouts/slideLayout398.xml"/><Relationship Id="rId12" Type="http://schemas.openxmlformats.org/officeDocument/2006/relationships/theme" Target="../theme/theme36.xml"/><Relationship Id="rId2" Type="http://schemas.openxmlformats.org/officeDocument/2006/relationships/slideLayout" Target="../slideLayouts/slideLayout393.xml"/><Relationship Id="rId1" Type="http://schemas.openxmlformats.org/officeDocument/2006/relationships/slideLayout" Target="../slideLayouts/slideLayout392.xml"/><Relationship Id="rId6" Type="http://schemas.openxmlformats.org/officeDocument/2006/relationships/slideLayout" Target="../slideLayouts/slideLayout397.xml"/><Relationship Id="rId11" Type="http://schemas.openxmlformats.org/officeDocument/2006/relationships/slideLayout" Target="../slideLayouts/slideLayout402.xml"/><Relationship Id="rId5" Type="http://schemas.openxmlformats.org/officeDocument/2006/relationships/slideLayout" Target="../slideLayouts/slideLayout396.xml"/><Relationship Id="rId10" Type="http://schemas.openxmlformats.org/officeDocument/2006/relationships/slideLayout" Target="../slideLayouts/slideLayout401.xml"/><Relationship Id="rId4" Type="http://schemas.openxmlformats.org/officeDocument/2006/relationships/slideLayout" Target="../slideLayouts/slideLayout395.xml"/><Relationship Id="rId9" Type="http://schemas.openxmlformats.org/officeDocument/2006/relationships/slideLayout" Target="../slideLayouts/slideLayout400.xml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0.xml"/><Relationship Id="rId13" Type="http://schemas.openxmlformats.org/officeDocument/2006/relationships/theme" Target="../theme/theme37.xml"/><Relationship Id="rId3" Type="http://schemas.openxmlformats.org/officeDocument/2006/relationships/slideLayout" Target="../slideLayouts/slideLayout405.xml"/><Relationship Id="rId7" Type="http://schemas.openxmlformats.org/officeDocument/2006/relationships/slideLayout" Target="../slideLayouts/slideLayout409.xml"/><Relationship Id="rId12" Type="http://schemas.openxmlformats.org/officeDocument/2006/relationships/slideLayout" Target="../slideLayouts/slideLayout414.xml"/><Relationship Id="rId2" Type="http://schemas.openxmlformats.org/officeDocument/2006/relationships/slideLayout" Target="../slideLayouts/slideLayout404.xml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403.xml"/><Relationship Id="rId6" Type="http://schemas.openxmlformats.org/officeDocument/2006/relationships/slideLayout" Target="../slideLayouts/slideLayout408.xml"/><Relationship Id="rId11" Type="http://schemas.openxmlformats.org/officeDocument/2006/relationships/slideLayout" Target="../slideLayouts/slideLayout413.xml"/><Relationship Id="rId5" Type="http://schemas.openxmlformats.org/officeDocument/2006/relationships/slideLayout" Target="../slideLayouts/slideLayout407.xml"/><Relationship Id="rId15" Type="http://schemas.openxmlformats.org/officeDocument/2006/relationships/image" Target="../media/image38.png"/><Relationship Id="rId10" Type="http://schemas.openxmlformats.org/officeDocument/2006/relationships/slideLayout" Target="../slideLayouts/slideLayout412.xml"/><Relationship Id="rId4" Type="http://schemas.openxmlformats.org/officeDocument/2006/relationships/slideLayout" Target="../slideLayouts/slideLayout406.xml"/><Relationship Id="rId9" Type="http://schemas.openxmlformats.org/officeDocument/2006/relationships/slideLayout" Target="../slideLayouts/slideLayout411.xml"/><Relationship Id="rId14" Type="http://schemas.openxmlformats.org/officeDocument/2006/relationships/image" Target="../media/image37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07.03.2013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07.03.2013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730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986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AD97586-5000-48A4-AF4D-E705E361890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676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2971800"/>
            <a:ext cx="6858000" cy="315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E933897-6F27-44D6-BECF-9644F7B438A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8E1CF1B-BB9E-4162-81D7-D16A47B6BA78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730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986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FB8EB8E-0947-4236-A735-41D1B4369D2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676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2971800"/>
            <a:ext cx="6858000" cy="315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C29A25B-6F9B-4132-AB17-1D5F3267503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2F6A66B-ECDA-4323-ABF4-D02D3AB00628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730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986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2F2D75E-0580-49AC-88D5-29F0BDD6D3C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676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2971800"/>
            <a:ext cx="6858000" cy="315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CE04FBA-8EF5-4E0C-857F-6312D7D49F2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07.03.2013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  <p:sldLayoutId id="2147483924" r:id="rId12"/>
    <p:sldLayoutId id="2147483925" r:id="rId13"/>
    <p:sldLayoutId id="2147483926" r:id="rId1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772400" cy="444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23B9A1F-6E2C-41D4-B67E-255DE5C780B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DC1227E-3DFD-4B28-A56C-7DE8918BA82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31" r:id="rId4"/>
    <p:sldLayoutId id="2147483932" r:id="rId5"/>
    <p:sldLayoutId id="2147483933" r:id="rId6"/>
    <p:sldLayoutId id="2147483934" r:id="rId7"/>
    <p:sldLayoutId id="2147483935" r:id="rId8"/>
    <p:sldLayoutId id="2147483936" r:id="rId9"/>
    <p:sldLayoutId id="2147483937" r:id="rId10"/>
    <p:sldLayoutId id="2147483938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5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322638"/>
            <a:ext cx="8229600" cy="300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AEFD380-A81F-4325-988B-21B5C77A3BB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040B201-9212-47B9-821D-63E2479038B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953" r:id="rId2"/>
    <p:sldLayoutId id="2147483954" r:id="rId3"/>
    <p:sldLayoutId id="2147483955" r:id="rId4"/>
    <p:sldLayoutId id="2147483956" r:id="rId5"/>
    <p:sldLayoutId id="2147483957" r:id="rId6"/>
    <p:sldLayoutId id="2147483958" r:id="rId7"/>
    <p:sldLayoutId id="2147483959" r:id="rId8"/>
    <p:sldLayoutId id="2147483960" r:id="rId9"/>
    <p:sldLayoutId id="2147483961" r:id="rId10"/>
    <p:sldLayoutId id="214748396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5DA8558-4FB0-4C0D-8539-B1B98FC3683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4" r:id="rId1"/>
    <p:sldLayoutId id="2147483965" r:id="rId2"/>
    <p:sldLayoutId id="2147483966" r:id="rId3"/>
    <p:sldLayoutId id="2147483967" r:id="rId4"/>
    <p:sldLayoutId id="2147483968" r:id="rId5"/>
    <p:sldLayoutId id="2147483969" r:id="rId6"/>
    <p:sldLayoutId id="2147483970" r:id="rId7"/>
    <p:sldLayoutId id="2147483971" r:id="rId8"/>
    <p:sldLayoutId id="2147483972" r:id="rId9"/>
    <p:sldLayoutId id="2147483973" r:id="rId10"/>
    <p:sldLayoutId id="2147483974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5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322638"/>
            <a:ext cx="8229600" cy="300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BFFF799-9BDA-4AA6-9235-CD0351CFB61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77" r:id="rId2"/>
    <p:sldLayoutId id="2147483978" r:id="rId3"/>
    <p:sldLayoutId id="2147483979" r:id="rId4"/>
    <p:sldLayoutId id="2147483980" r:id="rId5"/>
    <p:sldLayoutId id="2147483981" r:id="rId6"/>
    <p:sldLayoutId id="2147483982" r:id="rId7"/>
    <p:sldLayoutId id="2147483983" r:id="rId8"/>
    <p:sldLayoutId id="2147483984" r:id="rId9"/>
    <p:sldLayoutId id="2147483985" r:id="rId10"/>
    <p:sldLayoutId id="2147483986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F39D61F-8E14-44B4-937A-06A5E511D08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8" r:id="rId1"/>
    <p:sldLayoutId id="2147483989" r:id="rId2"/>
    <p:sldLayoutId id="2147483990" r:id="rId3"/>
    <p:sldLayoutId id="2147483991" r:id="rId4"/>
    <p:sldLayoutId id="2147483992" r:id="rId5"/>
    <p:sldLayoutId id="2147483993" r:id="rId6"/>
    <p:sldLayoutId id="2147483994" r:id="rId7"/>
    <p:sldLayoutId id="2147483995" r:id="rId8"/>
    <p:sldLayoutId id="2147483996" r:id="rId9"/>
    <p:sldLayoutId id="2147483997" r:id="rId10"/>
    <p:sldLayoutId id="2147483998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640197F-E980-4AC5-B458-8333C117864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0" r:id="rId1"/>
    <p:sldLayoutId id="2147484001" r:id="rId2"/>
    <p:sldLayoutId id="2147484002" r:id="rId3"/>
    <p:sldLayoutId id="2147484003" r:id="rId4"/>
    <p:sldLayoutId id="2147484004" r:id="rId5"/>
    <p:sldLayoutId id="2147484005" r:id="rId6"/>
    <p:sldLayoutId id="2147484006" r:id="rId7"/>
    <p:sldLayoutId id="2147484007" r:id="rId8"/>
    <p:sldLayoutId id="2147484008" r:id="rId9"/>
    <p:sldLayoutId id="2147484009" r:id="rId10"/>
    <p:sldLayoutId id="214748401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5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322638"/>
            <a:ext cx="8229600" cy="300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5EB4145-3BE0-49EF-A29A-C5E981DE0BB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2" r:id="rId1"/>
    <p:sldLayoutId id="2147484013" r:id="rId2"/>
    <p:sldLayoutId id="2147484014" r:id="rId3"/>
    <p:sldLayoutId id="2147484015" r:id="rId4"/>
    <p:sldLayoutId id="2147484016" r:id="rId5"/>
    <p:sldLayoutId id="2147484017" r:id="rId6"/>
    <p:sldLayoutId id="2147484018" r:id="rId7"/>
    <p:sldLayoutId id="2147484019" r:id="rId8"/>
    <p:sldLayoutId id="2147484020" r:id="rId9"/>
    <p:sldLayoutId id="2147484021" r:id="rId10"/>
    <p:sldLayoutId id="214748402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AD63D62-685F-4DFF-A313-393F54F9E5E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4" r:id="rId1"/>
    <p:sldLayoutId id="2147484025" r:id="rId2"/>
    <p:sldLayoutId id="2147484026" r:id="rId3"/>
    <p:sldLayoutId id="2147484027" r:id="rId4"/>
    <p:sldLayoutId id="2147484028" r:id="rId5"/>
    <p:sldLayoutId id="2147484029" r:id="rId6"/>
    <p:sldLayoutId id="2147484030" r:id="rId7"/>
    <p:sldLayoutId id="2147484031" r:id="rId8"/>
    <p:sldLayoutId id="2147484032" r:id="rId9"/>
    <p:sldLayoutId id="2147484033" r:id="rId10"/>
    <p:sldLayoutId id="2147484034" r:id="rId11"/>
    <p:sldLayoutId id="2147484035" r:id="rId12"/>
    <p:sldLayoutId id="2147484036" r:id="rId13"/>
    <p:sldLayoutId id="2147484037" r:id="rId1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66A39A6-E5A3-4765-8C9E-947B4CFC10E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9" r:id="rId1"/>
    <p:sldLayoutId id="2147484040" r:id="rId2"/>
    <p:sldLayoutId id="2147484041" r:id="rId3"/>
    <p:sldLayoutId id="2147484042" r:id="rId4"/>
    <p:sldLayoutId id="2147484043" r:id="rId5"/>
    <p:sldLayoutId id="2147484044" r:id="rId6"/>
    <p:sldLayoutId id="2147484045" r:id="rId7"/>
    <p:sldLayoutId id="2147484046" r:id="rId8"/>
    <p:sldLayoutId id="2147484047" r:id="rId9"/>
    <p:sldLayoutId id="2147484048" r:id="rId10"/>
    <p:sldLayoutId id="214748404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981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200400"/>
            <a:ext cx="8229600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09FCECA-9907-439E-B401-4CB624E6C53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81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600200"/>
            <a:ext cx="7620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A34443C-FC8B-41AA-8275-8CFE37A2484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1" r:id="rId1"/>
    <p:sldLayoutId id="2147484052" r:id="rId2"/>
    <p:sldLayoutId id="2147484053" r:id="rId3"/>
    <p:sldLayoutId id="2147484054" r:id="rId4"/>
    <p:sldLayoutId id="2147484055" r:id="rId5"/>
    <p:sldLayoutId id="2147484056" r:id="rId6"/>
    <p:sldLayoutId id="2147484057" r:id="rId7"/>
    <p:sldLayoutId id="2147484058" r:id="rId8"/>
    <p:sldLayoutId id="2147484059" r:id="rId9"/>
    <p:sldLayoutId id="2147484060" r:id="rId10"/>
    <p:sldLayoutId id="214748406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4E1373A-1E80-4255-B422-0B2727DD28E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3" r:id="rId1"/>
    <p:sldLayoutId id="2147484064" r:id="rId2"/>
    <p:sldLayoutId id="2147484065" r:id="rId3"/>
    <p:sldLayoutId id="2147484066" r:id="rId4"/>
    <p:sldLayoutId id="2147484067" r:id="rId5"/>
    <p:sldLayoutId id="2147484068" r:id="rId6"/>
    <p:sldLayoutId id="2147484069" r:id="rId7"/>
    <p:sldLayoutId id="2147484070" r:id="rId8"/>
    <p:sldLayoutId id="2147484071" r:id="rId9"/>
    <p:sldLayoutId id="2147484072" r:id="rId10"/>
    <p:sldLayoutId id="214748407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6EB0DC8-C061-4720-8AF5-C143C4FE873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5" r:id="rId1"/>
    <p:sldLayoutId id="2147484076" r:id="rId2"/>
    <p:sldLayoutId id="2147484077" r:id="rId3"/>
    <p:sldLayoutId id="2147484078" r:id="rId4"/>
    <p:sldLayoutId id="2147484079" r:id="rId5"/>
    <p:sldLayoutId id="2147484080" r:id="rId6"/>
    <p:sldLayoutId id="2147484081" r:id="rId7"/>
    <p:sldLayoutId id="2147484082" r:id="rId8"/>
    <p:sldLayoutId id="2147484083" r:id="rId9"/>
    <p:sldLayoutId id="2147484084" r:id="rId10"/>
    <p:sldLayoutId id="214748408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81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600200"/>
            <a:ext cx="7620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2BC45A5-B671-4618-8BCE-1B885EE4347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7" r:id="rId1"/>
    <p:sldLayoutId id="2147484088" r:id="rId2"/>
    <p:sldLayoutId id="2147484089" r:id="rId3"/>
    <p:sldLayoutId id="2147484090" r:id="rId4"/>
    <p:sldLayoutId id="2147484091" r:id="rId5"/>
    <p:sldLayoutId id="2147484092" r:id="rId6"/>
    <p:sldLayoutId id="2147484093" r:id="rId7"/>
    <p:sldLayoutId id="2147484094" r:id="rId8"/>
    <p:sldLayoutId id="2147484095" r:id="rId9"/>
    <p:sldLayoutId id="2147484096" r:id="rId10"/>
    <p:sldLayoutId id="214748409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F36D4A1-D013-42CA-9521-19B08800E64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9" r:id="rId1"/>
    <p:sldLayoutId id="2147484100" r:id="rId2"/>
    <p:sldLayoutId id="2147484101" r:id="rId3"/>
    <p:sldLayoutId id="2147484102" r:id="rId4"/>
    <p:sldLayoutId id="2147484103" r:id="rId5"/>
    <p:sldLayoutId id="2147484104" r:id="rId6"/>
    <p:sldLayoutId id="2147484105" r:id="rId7"/>
    <p:sldLayoutId id="2147484106" r:id="rId8"/>
    <p:sldLayoutId id="2147484107" r:id="rId9"/>
    <p:sldLayoutId id="2147484108" r:id="rId10"/>
    <p:sldLayoutId id="214748410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3E97DD7-9307-45D4-B3ED-3DC2CF4C620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1" r:id="rId1"/>
    <p:sldLayoutId id="2147484112" r:id="rId2"/>
    <p:sldLayoutId id="2147484113" r:id="rId3"/>
    <p:sldLayoutId id="2147484114" r:id="rId4"/>
    <p:sldLayoutId id="2147484115" r:id="rId5"/>
    <p:sldLayoutId id="2147484116" r:id="rId6"/>
    <p:sldLayoutId id="2147484117" r:id="rId7"/>
    <p:sldLayoutId id="2147484118" r:id="rId8"/>
    <p:sldLayoutId id="2147484119" r:id="rId9"/>
    <p:sldLayoutId id="2147484120" r:id="rId10"/>
    <p:sldLayoutId id="214748412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81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600200"/>
            <a:ext cx="7620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3885E1F-CA9D-45C8-B959-9DEC2B47E89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3" r:id="rId1"/>
    <p:sldLayoutId id="2147484124" r:id="rId2"/>
    <p:sldLayoutId id="2147484125" r:id="rId3"/>
    <p:sldLayoutId id="2147484126" r:id="rId4"/>
    <p:sldLayoutId id="2147484127" r:id="rId5"/>
    <p:sldLayoutId id="2147484128" r:id="rId6"/>
    <p:sldLayoutId id="2147484129" r:id="rId7"/>
    <p:sldLayoutId id="2147484130" r:id="rId8"/>
    <p:sldLayoutId id="2147484131" r:id="rId9"/>
    <p:sldLayoutId id="2147484132" r:id="rId10"/>
    <p:sldLayoutId id="214748413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0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-12700" y="692150"/>
            <a:ext cx="9144000" cy="6165850"/>
            <a:chOff x="0" y="436"/>
            <a:chExt cx="5760" cy="3884"/>
          </a:xfrm>
        </p:grpSpPr>
        <p:sp>
          <p:nvSpPr>
            <p:cNvPr id="1040" name="Line 16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2946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1" name="Line 17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347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2" name="Line 18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067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3" name="Line 19"/>
            <p:cNvSpPr>
              <a:spLocks noChangeShapeType="1"/>
            </p:cNvSpPr>
            <p:nvPr userDrawn="1"/>
          </p:nvSpPr>
          <p:spPr bwMode="gray">
            <a:xfrm>
              <a:off x="1472" y="448"/>
              <a:ext cx="3407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4" name="Line 20"/>
            <p:cNvSpPr>
              <a:spLocks noChangeShapeType="1"/>
            </p:cNvSpPr>
            <p:nvPr userDrawn="1"/>
          </p:nvSpPr>
          <p:spPr bwMode="gray">
            <a:xfrm>
              <a:off x="1472" y="448"/>
              <a:ext cx="2787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5" name="Line 21"/>
            <p:cNvSpPr>
              <a:spLocks noChangeShapeType="1"/>
            </p:cNvSpPr>
            <p:nvPr userDrawn="1"/>
          </p:nvSpPr>
          <p:spPr bwMode="gray">
            <a:xfrm>
              <a:off x="1472" y="448"/>
              <a:ext cx="2162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6" name="Line 22"/>
            <p:cNvSpPr>
              <a:spLocks noChangeShapeType="1"/>
            </p:cNvSpPr>
            <p:nvPr userDrawn="1"/>
          </p:nvSpPr>
          <p:spPr bwMode="gray">
            <a:xfrm>
              <a:off x="1472" y="448"/>
              <a:ext cx="1612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7" name="Line 23"/>
            <p:cNvSpPr>
              <a:spLocks noChangeShapeType="1"/>
            </p:cNvSpPr>
            <p:nvPr userDrawn="1"/>
          </p:nvSpPr>
          <p:spPr bwMode="gray">
            <a:xfrm>
              <a:off x="1472" y="448"/>
              <a:ext cx="1065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8" name="Line 24"/>
            <p:cNvSpPr>
              <a:spLocks noChangeShapeType="1"/>
            </p:cNvSpPr>
            <p:nvPr userDrawn="1"/>
          </p:nvSpPr>
          <p:spPr bwMode="gray">
            <a:xfrm>
              <a:off x="1472" y="448"/>
              <a:ext cx="514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9" name="Line 25"/>
            <p:cNvSpPr>
              <a:spLocks noChangeShapeType="1"/>
            </p:cNvSpPr>
            <p:nvPr userDrawn="1"/>
          </p:nvSpPr>
          <p:spPr bwMode="gray">
            <a:xfrm>
              <a:off x="1472" y="448"/>
              <a:ext cx="0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0" name="Line 26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2549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1" name="Line 27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2195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2" name="Line 28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189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3" name="Line 29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1584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4" name="Line 30"/>
            <p:cNvSpPr>
              <a:spLocks noChangeShapeType="1"/>
            </p:cNvSpPr>
            <p:nvPr userDrawn="1"/>
          </p:nvSpPr>
          <p:spPr bwMode="gray">
            <a:xfrm>
              <a:off x="1515" y="462"/>
              <a:ext cx="4245" cy="130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5" name="Line 31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105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6" name="Line 32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833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7" name="Line 33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613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8" name="Line 34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438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9" name="Line 35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259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0" name="Line 36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13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1" name="Line 37"/>
            <p:cNvSpPr>
              <a:spLocks noChangeShapeType="1"/>
            </p:cNvSpPr>
            <p:nvPr userDrawn="1"/>
          </p:nvSpPr>
          <p:spPr bwMode="gray">
            <a:xfrm flipH="1">
              <a:off x="0" y="449"/>
              <a:ext cx="1474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2" name="Line 38"/>
            <p:cNvSpPr>
              <a:spLocks noChangeShapeType="1"/>
            </p:cNvSpPr>
            <p:nvPr userDrawn="1"/>
          </p:nvSpPr>
          <p:spPr bwMode="gray">
            <a:xfrm flipH="1">
              <a:off x="0" y="436"/>
              <a:ext cx="1474" cy="2514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3" name="Line 39"/>
            <p:cNvSpPr>
              <a:spLocks noChangeShapeType="1"/>
            </p:cNvSpPr>
            <p:nvPr userDrawn="1"/>
          </p:nvSpPr>
          <p:spPr bwMode="gray">
            <a:xfrm flipH="1">
              <a:off x="0" y="462"/>
              <a:ext cx="1461" cy="346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4" name="Line 40"/>
            <p:cNvSpPr>
              <a:spLocks noChangeShapeType="1"/>
            </p:cNvSpPr>
            <p:nvPr userDrawn="1"/>
          </p:nvSpPr>
          <p:spPr bwMode="gray">
            <a:xfrm flipH="1">
              <a:off x="249" y="463"/>
              <a:ext cx="1215" cy="385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5" name="Line 41"/>
            <p:cNvSpPr>
              <a:spLocks noChangeShapeType="1"/>
            </p:cNvSpPr>
            <p:nvPr userDrawn="1"/>
          </p:nvSpPr>
          <p:spPr bwMode="gray">
            <a:xfrm flipH="1">
              <a:off x="657" y="472"/>
              <a:ext cx="808" cy="3848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6" name="Line 42"/>
            <p:cNvSpPr>
              <a:spLocks noChangeShapeType="1"/>
            </p:cNvSpPr>
            <p:nvPr userDrawn="1"/>
          </p:nvSpPr>
          <p:spPr bwMode="gray">
            <a:xfrm flipH="1">
              <a:off x="1066" y="463"/>
              <a:ext cx="404" cy="385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7" name="Line 43"/>
            <p:cNvSpPr>
              <a:spLocks noChangeShapeType="1"/>
            </p:cNvSpPr>
            <p:nvPr userDrawn="1"/>
          </p:nvSpPr>
          <p:spPr bwMode="gray">
            <a:xfrm flipH="1">
              <a:off x="0" y="436"/>
              <a:ext cx="1474" cy="1875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8" name="Line 44"/>
            <p:cNvSpPr>
              <a:spLocks noChangeShapeType="1"/>
            </p:cNvSpPr>
            <p:nvPr userDrawn="1"/>
          </p:nvSpPr>
          <p:spPr bwMode="gray">
            <a:xfrm flipH="1">
              <a:off x="0" y="466"/>
              <a:ext cx="1447" cy="132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9" name="Line 45"/>
            <p:cNvSpPr>
              <a:spLocks noChangeShapeType="1"/>
            </p:cNvSpPr>
            <p:nvPr userDrawn="1"/>
          </p:nvSpPr>
          <p:spPr bwMode="gray">
            <a:xfrm flipH="1">
              <a:off x="0" y="449"/>
              <a:ext cx="1474" cy="896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70" name="Line 46"/>
            <p:cNvSpPr>
              <a:spLocks noChangeShapeType="1"/>
            </p:cNvSpPr>
            <p:nvPr userDrawn="1"/>
          </p:nvSpPr>
          <p:spPr bwMode="gray">
            <a:xfrm flipH="1">
              <a:off x="0" y="471"/>
              <a:ext cx="1435" cy="50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71" name="Line 47"/>
            <p:cNvSpPr>
              <a:spLocks noChangeShapeType="1"/>
            </p:cNvSpPr>
            <p:nvPr userDrawn="1"/>
          </p:nvSpPr>
          <p:spPr bwMode="gray">
            <a:xfrm flipH="1">
              <a:off x="0" y="463"/>
              <a:ext cx="1464" cy="206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72" name="Line 48"/>
            <p:cNvSpPr>
              <a:spLocks noChangeShapeType="1"/>
            </p:cNvSpPr>
            <p:nvPr userDrawn="1"/>
          </p:nvSpPr>
          <p:spPr bwMode="gray">
            <a:xfrm flipH="1">
              <a:off x="0" y="436"/>
              <a:ext cx="1474" cy="124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" name="Group 49"/>
            <p:cNvGrpSpPr>
              <a:grpSpLocks/>
            </p:cNvGrpSpPr>
            <p:nvPr userDrawn="1"/>
          </p:nvGrpSpPr>
          <p:grpSpPr bwMode="auto">
            <a:xfrm>
              <a:off x="0" y="2063"/>
              <a:ext cx="5760" cy="1220"/>
              <a:chOff x="235" y="2750"/>
              <a:chExt cx="5241" cy="699"/>
            </a:xfrm>
          </p:grpSpPr>
          <p:sp>
            <p:nvSpPr>
              <p:cNvPr id="1074" name="Line 50"/>
              <p:cNvSpPr>
                <a:spLocks noChangeShapeType="1"/>
              </p:cNvSpPr>
              <p:nvPr/>
            </p:nvSpPr>
            <p:spPr bwMode="gray">
              <a:xfrm>
                <a:off x="235" y="3449"/>
                <a:ext cx="5241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75" name="Line 51"/>
              <p:cNvSpPr>
                <a:spLocks noChangeShapeType="1"/>
              </p:cNvSpPr>
              <p:nvPr/>
            </p:nvSpPr>
            <p:spPr bwMode="gray">
              <a:xfrm>
                <a:off x="235" y="3191"/>
                <a:ext cx="5241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76" name="Line 52"/>
              <p:cNvSpPr>
                <a:spLocks noChangeShapeType="1"/>
              </p:cNvSpPr>
              <p:nvPr/>
            </p:nvSpPr>
            <p:spPr bwMode="gray">
              <a:xfrm>
                <a:off x="235" y="2958"/>
                <a:ext cx="5239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77" name="Line 53"/>
              <p:cNvSpPr>
                <a:spLocks noChangeShapeType="1"/>
              </p:cNvSpPr>
              <p:nvPr/>
            </p:nvSpPr>
            <p:spPr bwMode="gray">
              <a:xfrm>
                <a:off x="235" y="2750"/>
                <a:ext cx="5239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078" name="Line 54"/>
            <p:cNvSpPr>
              <a:spLocks noChangeShapeType="1"/>
            </p:cNvSpPr>
            <p:nvPr userDrawn="1"/>
          </p:nvSpPr>
          <p:spPr bwMode="gray">
            <a:xfrm>
              <a:off x="0" y="1753"/>
              <a:ext cx="5760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79" name="Line 55"/>
            <p:cNvSpPr>
              <a:spLocks noChangeShapeType="1"/>
            </p:cNvSpPr>
            <p:nvPr userDrawn="1"/>
          </p:nvSpPr>
          <p:spPr bwMode="gray">
            <a:xfrm flipV="1">
              <a:off x="0" y="1455"/>
              <a:ext cx="5760" cy="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80" name="Line 56"/>
            <p:cNvSpPr>
              <a:spLocks noChangeShapeType="1"/>
            </p:cNvSpPr>
            <p:nvPr userDrawn="1"/>
          </p:nvSpPr>
          <p:spPr bwMode="gray">
            <a:xfrm>
              <a:off x="0" y="1182"/>
              <a:ext cx="5760" cy="9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81" name="Line 57"/>
            <p:cNvSpPr>
              <a:spLocks noChangeShapeType="1"/>
            </p:cNvSpPr>
            <p:nvPr userDrawn="1"/>
          </p:nvSpPr>
          <p:spPr bwMode="gray">
            <a:xfrm>
              <a:off x="0" y="965"/>
              <a:ext cx="5734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82" name="Line 58"/>
            <p:cNvSpPr>
              <a:spLocks noChangeShapeType="1"/>
            </p:cNvSpPr>
            <p:nvPr userDrawn="1"/>
          </p:nvSpPr>
          <p:spPr bwMode="gray">
            <a:xfrm flipV="1">
              <a:off x="0" y="780"/>
              <a:ext cx="5760" cy="1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83" name="Line 59"/>
            <p:cNvSpPr>
              <a:spLocks noChangeShapeType="1"/>
            </p:cNvSpPr>
            <p:nvPr userDrawn="1"/>
          </p:nvSpPr>
          <p:spPr bwMode="gray">
            <a:xfrm>
              <a:off x="0" y="661"/>
              <a:ext cx="5760" cy="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84" name="Line 60"/>
            <p:cNvSpPr>
              <a:spLocks noChangeShapeType="1"/>
            </p:cNvSpPr>
            <p:nvPr userDrawn="1"/>
          </p:nvSpPr>
          <p:spPr bwMode="gray">
            <a:xfrm flipV="1">
              <a:off x="0" y="558"/>
              <a:ext cx="5760" cy="1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85" name="Line 61"/>
            <p:cNvSpPr>
              <a:spLocks noChangeShapeType="1"/>
            </p:cNvSpPr>
            <p:nvPr userDrawn="1"/>
          </p:nvSpPr>
          <p:spPr bwMode="gray">
            <a:xfrm>
              <a:off x="25" y="521"/>
              <a:ext cx="5735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86" name="Line 62"/>
            <p:cNvSpPr>
              <a:spLocks noChangeShapeType="1"/>
            </p:cNvSpPr>
            <p:nvPr userDrawn="1"/>
          </p:nvSpPr>
          <p:spPr bwMode="gray">
            <a:xfrm>
              <a:off x="0" y="482"/>
              <a:ext cx="5760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87" name="Line 63"/>
          <p:cNvSpPr>
            <a:spLocks noChangeShapeType="1"/>
          </p:cNvSpPr>
          <p:nvPr/>
        </p:nvSpPr>
        <p:spPr bwMode="gray">
          <a:xfrm flipH="1">
            <a:off x="-12700" y="712788"/>
            <a:ext cx="2339975" cy="0"/>
          </a:xfrm>
          <a:prstGeom prst="line">
            <a:avLst/>
          </a:prstGeom>
          <a:noFill/>
          <a:ln w="3175">
            <a:solidFill>
              <a:srgbClr val="FFFFF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88" name="Line 64"/>
          <p:cNvSpPr>
            <a:spLocks noChangeShapeType="1"/>
          </p:cNvSpPr>
          <p:nvPr/>
        </p:nvSpPr>
        <p:spPr bwMode="gray">
          <a:xfrm flipH="1">
            <a:off x="-12700" y="712788"/>
            <a:ext cx="2339975" cy="349250"/>
          </a:xfrm>
          <a:prstGeom prst="line">
            <a:avLst/>
          </a:prstGeom>
          <a:noFill/>
          <a:ln w="3175">
            <a:solidFill>
              <a:srgbClr val="FFFFF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89" name="Line 65"/>
          <p:cNvSpPr>
            <a:spLocks noChangeShapeType="1"/>
          </p:cNvSpPr>
          <p:nvPr/>
        </p:nvSpPr>
        <p:spPr bwMode="gray">
          <a:xfrm flipH="1">
            <a:off x="-12700" y="692150"/>
            <a:ext cx="2339975" cy="196850"/>
          </a:xfrm>
          <a:prstGeom prst="line">
            <a:avLst/>
          </a:prstGeom>
          <a:noFill/>
          <a:ln w="3175">
            <a:solidFill>
              <a:srgbClr val="FFFFF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90" name="Line 66"/>
          <p:cNvSpPr>
            <a:spLocks noChangeShapeType="1"/>
          </p:cNvSpPr>
          <p:nvPr/>
        </p:nvSpPr>
        <p:spPr bwMode="gray">
          <a:xfrm>
            <a:off x="-12700" y="765175"/>
            <a:ext cx="9144000" cy="0"/>
          </a:xfrm>
          <a:prstGeom prst="line">
            <a:avLst/>
          </a:prstGeom>
          <a:noFill/>
          <a:ln w="3175">
            <a:solidFill>
              <a:srgbClr val="FFFFF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91" name="Freeform 67"/>
          <p:cNvSpPr>
            <a:spLocks/>
          </p:cNvSpPr>
          <p:nvPr/>
        </p:nvSpPr>
        <p:spPr bwMode="gray">
          <a:xfrm>
            <a:off x="-12700" y="0"/>
            <a:ext cx="9156700" cy="1600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688"/>
              </a:cxn>
              <a:cxn ang="0">
                <a:pos x="2008" y="492"/>
              </a:cxn>
              <a:cxn ang="0">
                <a:pos x="5768" y="1008"/>
              </a:cxn>
              <a:cxn ang="0">
                <a:pos x="5768" y="0"/>
              </a:cxn>
              <a:cxn ang="0">
                <a:pos x="0" y="0"/>
              </a:cxn>
            </a:cxnLst>
            <a:rect l="0" t="0" r="r" b="b"/>
            <a:pathLst>
              <a:path w="5768" h="1008">
                <a:moveTo>
                  <a:pt x="0" y="0"/>
                </a:moveTo>
                <a:lnTo>
                  <a:pt x="0" y="688"/>
                </a:lnTo>
                <a:cubicBezTo>
                  <a:pt x="72" y="682"/>
                  <a:pt x="776" y="535"/>
                  <a:pt x="2008" y="492"/>
                </a:cubicBezTo>
                <a:cubicBezTo>
                  <a:pt x="3240" y="449"/>
                  <a:pt x="4792" y="608"/>
                  <a:pt x="5768" y="1008"/>
                </a:cubicBezTo>
                <a:lnTo>
                  <a:pt x="5768" y="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63529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92" name="Freeform 68"/>
          <p:cNvSpPr>
            <a:spLocks/>
          </p:cNvSpPr>
          <p:nvPr/>
        </p:nvSpPr>
        <p:spPr bwMode="gray">
          <a:xfrm>
            <a:off x="-12700" y="-12700"/>
            <a:ext cx="9156700" cy="13541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767"/>
              </a:cxn>
              <a:cxn ang="0">
                <a:pos x="2104" y="448"/>
              </a:cxn>
              <a:cxn ang="0">
                <a:pos x="5768" y="848"/>
              </a:cxn>
              <a:cxn ang="0">
                <a:pos x="5760" y="8"/>
              </a:cxn>
              <a:cxn ang="0">
                <a:pos x="0" y="0"/>
              </a:cxn>
            </a:cxnLst>
            <a:rect l="0" t="0" r="r" b="b"/>
            <a:pathLst>
              <a:path w="5768" h="848">
                <a:moveTo>
                  <a:pt x="0" y="0"/>
                </a:moveTo>
                <a:lnTo>
                  <a:pt x="0" y="767"/>
                </a:lnTo>
                <a:cubicBezTo>
                  <a:pt x="72" y="760"/>
                  <a:pt x="879" y="496"/>
                  <a:pt x="2104" y="448"/>
                </a:cubicBezTo>
                <a:cubicBezTo>
                  <a:pt x="3330" y="401"/>
                  <a:pt x="4792" y="472"/>
                  <a:pt x="5768" y="848"/>
                </a:cubicBezTo>
                <a:lnTo>
                  <a:pt x="5760" y="8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hlink">
                  <a:gamma/>
                  <a:shade val="63529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093" name="Picture 69" descr="figure07_o copy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gray">
          <a:xfrm>
            <a:off x="600075" y="115888"/>
            <a:ext cx="1079500" cy="792162"/>
          </a:xfrm>
          <a:prstGeom prst="rect">
            <a:avLst/>
          </a:prstGeom>
          <a:noFill/>
        </p:spPr>
      </p:pic>
      <p:pic>
        <p:nvPicPr>
          <p:cNvPr id="1094" name="Picture 70" descr="figure07_b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gray">
          <a:xfrm>
            <a:off x="-12700" y="333375"/>
            <a:ext cx="1439863" cy="1203325"/>
          </a:xfrm>
          <a:prstGeom prst="rect">
            <a:avLst/>
          </a:prstGeom>
          <a:noFill/>
        </p:spPr>
      </p:pic>
      <p:pic>
        <p:nvPicPr>
          <p:cNvPr id="1095" name="Picture 71" descr="figure07_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gray">
          <a:xfrm>
            <a:off x="1174750" y="404813"/>
            <a:ext cx="649288" cy="542925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6288" y="1347788"/>
            <a:ext cx="7758112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29375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07.03.2013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29375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29375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1485900" y="209550"/>
            <a:ext cx="73914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7" r:id="rId1"/>
    <p:sldLayoutId id="2147484148" r:id="rId2"/>
    <p:sldLayoutId id="2147484149" r:id="rId3"/>
    <p:sldLayoutId id="2147484150" r:id="rId4"/>
    <p:sldLayoutId id="2147484151" r:id="rId5"/>
    <p:sldLayoutId id="2147484152" r:id="rId6"/>
    <p:sldLayoutId id="2147484153" r:id="rId7"/>
    <p:sldLayoutId id="2147484154" r:id="rId8"/>
    <p:sldLayoutId id="2147484155" r:id="rId9"/>
    <p:sldLayoutId id="2147484156" r:id="rId10"/>
    <p:sldLayoutId id="2147484157" r:id="rId11"/>
    <p:sldLayoutId id="2147484158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624E31A-355A-4F72-A467-7D03EAEC7B1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772400" cy="444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87FDEA5-7B05-47CF-BF89-B1831B926F3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981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200400"/>
            <a:ext cx="8229600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DE68515-EF81-4B48-9EF6-680BFD52BC5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A0A8943-E1E2-4C4A-95F1-4497761073D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772400" cy="444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4177B08-954F-4C2B-B556-C0BC6523E27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981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200400"/>
            <a:ext cx="8229600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DDC65DE-F6CE-4FF2-BB8D-DF86B8C4324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40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3.bin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7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0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0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714356"/>
            <a:ext cx="8072494" cy="517064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6600" b="1" i="1" dirty="0" smtClean="0">
                <a:ln w="3155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«Окружность. Длина окружности. Круг. Площадь круга»</a:t>
            </a:r>
            <a:endParaRPr lang="ru-RU" sz="6600" b="1" dirty="0">
              <a:ln w="31550" cmpd="sng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0"/>
            <a:ext cx="4214842" cy="1143000"/>
          </a:xfrm>
        </p:spPr>
        <p:txBody>
          <a:bodyPr>
            <a:normAutofit/>
          </a:bodyPr>
          <a:lstStyle/>
          <a:p>
            <a:r>
              <a:rPr lang="ru-RU" sz="44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Кроссворд</a:t>
            </a:r>
            <a:endParaRPr lang="ru-RU" sz="44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half" idx="1"/>
          </p:nvPr>
        </p:nvGraphicFramePr>
        <p:xfrm>
          <a:off x="214285" y="1600200"/>
          <a:ext cx="5214973" cy="490063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6771"/>
                <a:gridCol w="283207"/>
                <a:gridCol w="269989"/>
                <a:gridCol w="269989"/>
                <a:gridCol w="289506"/>
                <a:gridCol w="250472"/>
                <a:gridCol w="269989"/>
                <a:gridCol w="269989"/>
                <a:gridCol w="269989"/>
                <a:gridCol w="269989"/>
                <a:gridCol w="269989"/>
                <a:gridCol w="269989"/>
                <a:gridCol w="269385"/>
                <a:gridCol w="270593"/>
                <a:gridCol w="269989"/>
                <a:gridCol w="252571"/>
                <a:gridCol w="412485"/>
                <a:gridCol w="230093"/>
                <a:gridCol w="269989"/>
              </a:tblGrid>
              <a:tr h="408386"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4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120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120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120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/>
                </a:tc>
              </a:tr>
              <a:tr h="408386"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120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7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8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1200"/>
                    </a:p>
                  </a:txBody>
                  <a:tcPr/>
                </a:tc>
              </a:tr>
              <a:tr h="408386">
                <a:tc>
                  <a:txBody>
                    <a:bodyPr/>
                    <a:lstStyle/>
                    <a:p>
                      <a:pPr algn="l"/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1200"/>
                    </a:p>
                  </a:txBody>
                  <a:tcP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5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1200"/>
                    </a:p>
                  </a:txBody>
                  <a:tcPr/>
                </a:tc>
              </a:tr>
              <a:tr h="408386">
                <a:tc>
                  <a:txBody>
                    <a:bodyPr/>
                    <a:lstStyle/>
                    <a:p>
                      <a:pPr algn="l"/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>
                    <a:lnR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9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1200"/>
                    </a:p>
                  </a:txBody>
                  <a:tcPr/>
                </a:tc>
              </a:tr>
              <a:tr h="408386">
                <a:tc>
                  <a:txBody>
                    <a:bodyPr/>
                    <a:lstStyle/>
                    <a:p>
                      <a:pPr algn="l"/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>
                    <a:lnR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6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10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/>
                    </a:p>
                  </a:txBody>
                  <a:tcPr/>
                </a:tc>
              </a:tr>
              <a:tr h="408386">
                <a:tc>
                  <a:txBody>
                    <a:bodyPr/>
                    <a:lstStyle/>
                    <a:p>
                      <a:pPr algn="l"/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>
                    <a:lnR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/>
                    </a:p>
                  </a:txBody>
                  <a:tcPr/>
                </a:tc>
              </a:tr>
              <a:tr h="408386">
                <a:tc>
                  <a:txBody>
                    <a:bodyPr/>
                    <a:lstStyle/>
                    <a:p>
                      <a:pPr algn="l"/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/>
                    </a:p>
                  </a:txBody>
                  <a:tcPr/>
                </a:tc>
              </a:tr>
              <a:tr h="408386">
                <a:tc>
                  <a:txBody>
                    <a:bodyPr/>
                    <a:lstStyle/>
                    <a:p>
                      <a:pPr algn="l"/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/>
                </a:tc>
              </a:tr>
              <a:tr h="408386">
                <a:tc>
                  <a:txBody>
                    <a:bodyPr/>
                    <a:lstStyle/>
                    <a:p>
                      <a:pPr algn="l"/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120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/>
                    </a:p>
                  </a:txBody>
                  <a:tcPr/>
                </a:tc>
              </a:tr>
              <a:tr h="408386">
                <a:tc>
                  <a:txBody>
                    <a:bodyPr/>
                    <a:lstStyle/>
                    <a:p>
                      <a:pPr algn="l"/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120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1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120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386">
                <a:tc>
                  <a:txBody>
                    <a:bodyPr/>
                    <a:lstStyle/>
                    <a:p>
                      <a:pPr algn="l"/>
                      <a:endParaRPr lang="ru-RU" sz="120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120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2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386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3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8" name="Содержимое 9"/>
          <p:cNvSpPr>
            <a:spLocks noGrp="1"/>
          </p:cNvSpPr>
          <p:nvPr>
            <p:ph sz="half" idx="2"/>
          </p:nvPr>
        </p:nvSpPr>
        <p:spPr>
          <a:xfrm>
            <a:off x="5214942" y="1214422"/>
            <a:ext cx="3786182" cy="4911741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Именно это находят у круга по формуле S=πR² 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Часть плоскости, ограниченная окружностью. 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Инструмент для описания окружности. 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Именно это находят у окружности по формуле С=2πR. 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 Кривая линия, все точки которой равноудалены от одной точки. 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6. Отрезок, соединяющий две точки окружности.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7. Отрезок, соединяющий любую  точку  окружности с ее центром.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8. Часть круга, отсекаемая хордой.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9. Часть круга, отсекаемая двумя радиусами.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10. Хорда, проходящая через центр окружности.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0"/>
            <a:ext cx="4086228" cy="1143000"/>
          </a:xfrm>
        </p:spPr>
        <p:txBody>
          <a:bodyPr>
            <a:normAutofit/>
          </a:bodyPr>
          <a:lstStyle/>
          <a:p>
            <a:r>
              <a:rPr lang="ru-RU" sz="44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Кроссворд</a:t>
            </a:r>
            <a:endParaRPr lang="ru-RU" sz="44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</p:nvPr>
        </p:nvGraphicFramePr>
        <p:xfrm>
          <a:off x="428596" y="1285860"/>
          <a:ext cx="4714907" cy="55124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2150"/>
                <a:gridCol w="256050"/>
                <a:gridCol w="244099"/>
                <a:gridCol w="208031"/>
                <a:gridCol w="297816"/>
                <a:gridCol w="226454"/>
                <a:gridCol w="244099"/>
                <a:gridCol w="244099"/>
                <a:gridCol w="244099"/>
                <a:gridCol w="244099"/>
                <a:gridCol w="244099"/>
                <a:gridCol w="244099"/>
                <a:gridCol w="243554"/>
                <a:gridCol w="244645"/>
                <a:gridCol w="244099"/>
                <a:gridCol w="228353"/>
                <a:gridCol w="372932"/>
                <a:gridCol w="208031"/>
                <a:gridCol w="244099"/>
              </a:tblGrid>
              <a:tr h="370840">
                <a:tc>
                  <a:txBody>
                    <a:bodyPr/>
                    <a:lstStyle/>
                    <a:p>
                      <a:pPr algn="l"/>
                      <a:endParaRPr lang="ru-RU" sz="1200" b="1" dirty="0"/>
                    </a:p>
                  </a:txBody>
                  <a:tcPr marL="71826" marR="71826"/>
                </a:tc>
                <a:tc>
                  <a:txBody>
                    <a:bodyPr/>
                    <a:lstStyle/>
                    <a:p>
                      <a:pPr algn="l"/>
                      <a:endParaRPr lang="ru-RU" sz="1200" b="1" dirty="0"/>
                    </a:p>
                  </a:txBody>
                  <a:tcPr marL="71826" marR="71826"/>
                </a:tc>
                <a:tc>
                  <a:txBody>
                    <a:bodyPr/>
                    <a:lstStyle/>
                    <a:p>
                      <a:pPr algn="l"/>
                      <a:endParaRPr lang="ru-RU" sz="1200" b="1" dirty="0"/>
                    </a:p>
                  </a:txBody>
                  <a:tcPr marL="71826" marR="71826"/>
                </a:tc>
                <a:tc>
                  <a:txBody>
                    <a:bodyPr/>
                    <a:lstStyle/>
                    <a:p>
                      <a:pPr algn="l"/>
                      <a:endParaRPr lang="ru-RU" sz="1200" b="1" dirty="0"/>
                    </a:p>
                  </a:txBody>
                  <a:tcPr marL="71826" marR="7182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/>
                        <a:t>4Д </a:t>
                      </a:r>
                      <a:endParaRPr lang="ru-RU" sz="1200" b="1" dirty="0"/>
                    </a:p>
                  </a:txBody>
                  <a:tcPr marL="71826" marR="71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1"/>
                    </a:p>
                  </a:txBody>
                  <a:tcPr marL="71826" marR="71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1"/>
                    </a:p>
                  </a:txBody>
                  <a:tcPr marL="71826" marR="71826"/>
                </a:tc>
                <a:tc>
                  <a:txBody>
                    <a:bodyPr/>
                    <a:lstStyle/>
                    <a:p>
                      <a:pPr algn="l"/>
                      <a:endParaRPr lang="ru-RU" sz="1200" b="1" dirty="0"/>
                    </a:p>
                  </a:txBody>
                  <a:tcPr marL="71826" marR="71826"/>
                </a:tc>
                <a:tc>
                  <a:txBody>
                    <a:bodyPr/>
                    <a:lstStyle/>
                    <a:p>
                      <a:pPr algn="l"/>
                      <a:endParaRPr lang="ru-RU" sz="1200" b="1"/>
                    </a:p>
                  </a:txBody>
                  <a:tcPr marL="71826" marR="71826"/>
                </a:tc>
                <a:tc>
                  <a:txBody>
                    <a:bodyPr/>
                    <a:lstStyle/>
                    <a:p>
                      <a:pPr algn="l"/>
                      <a:endParaRPr lang="ru-RU" sz="1200" b="1"/>
                    </a:p>
                  </a:txBody>
                  <a:tcPr marL="71826" marR="71826"/>
                </a:tc>
                <a:tc>
                  <a:txBody>
                    <a:bodyPr/>
                    <a:lstStyle/>
                    <a:p>
                      <a:pPr algn="l"/>
                      <a:endParaRPr lang="ru-RU" sz="1200" b="1" dirty="0"/>
                    </a:p>
                  </a:txBody>
                  <a:tcPr marL="71826" marR="71826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1"/>
                    </a:p>
                  </a:txBody>
                  <a:tcPr marL="71826" marR="71826"/>
                </a:tc>
                <a:tc>
                  <a:txBody>
                    <a:bodyPr/>
                    <a:lstStyle/>
                    <a:p>
                      <a:pPr algn="l"/>
                      <a:endParaRPr lang="ru-RU" sz="1200" b="1" dirty="0"/>
                    </a:p>
                  </a:txBody>
                  <a:tcPr marL="71826" marR="71826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1"/>
                    </a:p>
                  </a:txBody>
                  <a:tcPr marL="71826" marR="71826"/>
                </a:tc>
                <a:tc>
                  <a:txBody>
                    <a:bodyPr/>
                    <a:lstStyle/>
                    <a:p>
                      <a:pPr algn="l"/>
                      <a:endParaRPr lang="ru-RU" sz="1200" b="1"/>
                    </a:p>
                  </a:txBody>
                  <a:tcPr marL="71826" marR="71826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1" dirty="0"/>
                    </a:p>
                  </a:txBody>
                  <a:tcPr marL="71826" marR="71826"/>
                </a:tc>
                <a:tc>
                  <a:txBody>
                    <a:bodyPr/>
                    <a:lstStyle/>
                    <a:p>
                      <a:pPr algn="l"/>
                      <a:endParaRPr lang="ru-RU" sz="1200" b="1" dirty="0"/>
                    </a:p>
                  </a:txBody>
                  <a:tcPr marL="71826" marR="71826"/>
                </a:tc>
                <a:tc>
                  <a:txBody>
                    <a:bodyPr/>
                    <a:lstStyle/>
                    <a:p>
                      <a:pPr algn="l"/>
                      <a:endParaRPr lang="ru-RU" sz="1200" b="1" dirty="0"/>
                    </a:p>
                  </a:txBody>
                  <a:tcPr marL="71826" marR="71826"/>
                </a:tc>
                <a:tc>
                  <a:txBody>
                    <a:bodyPr/>
                    <a:lstStyle/>
                    <a:p>
                      <a:pPr algn="l"/>
                      <a:endParaRPr lang="ru-RU" sz="1200" b="1" dirty="0"/>
                    </a:p>
                  </a:txBody>
                  <a:tcPr marL="71826" marR="71826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ru-RU" sz="1200" b="1" dirty="0"/>
                    </a:p>
                  </a:txBody>
                  <a:tcPr marL="71826" marR="71826"/>
                </a:tc>
                <a:tc>
                  <a:txBody>
                    <a:bodyPr/>
                    <a:lstStyle/>
                    <a:p>
                      <a:pPr algn="l"/>
                      <a:endParaRPr lang="ru-RU" sz="1200" b="1" dirty="0"/>
                    </a:p>
                  </a:txBody>
                  <a:tcPr marL="71826" marR="71826"/>
                </a:tc>
                <a:tc>
                  <a:txBody>
                    <a:bodyPr/>
                    <a:lstStyle/>
                    <a:p>
                      <a:pPr algn="l"/>
                      <a:endParaRPr lang="ru-RU" sz="1200" b="1"/>
                    </a:p>
                  </a:txBody>
                  <a:tcPr marL="71826" marR="71826"/>
                </a:tc>
                <a:tc>
                  <a:txBody>
                    <a:bodyPr/>
                    <a:lstStyle/>
                    <a:p>
                      <a:pPr algn="l"/>
                      <a:endParaRPr lang="ru-RU" sz="1200" b="1" dirty="0"/>
                    </a:p>
                  </a:txBody>
                  <a:tcPr marL="71826" marR="7182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/>
                        <a:t>Л</a:t>
                      </a:r>
                      <a:endParaRPr lang="ru-RU" sz="1200" b="1" dirty="0"/>
                    </a:p>
                  </a:txBody>
                  <a:tcPr marL="71826" marR="71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1"/>
                    </a:p>
                  </a:txBody>
                  <a:tcPr marL="71826" marR="71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1" dirty="0"/>
                    </a:p>
                  </a:txBody>
                  <a:tcPr marL="71826" marR="71826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1"/>
                    </a:p>
                  </a:txBody>
                  <a:tcPr marL="71826" marR="71826"/>
                </a:tc>
                <a:tc>
                  <a:txBody>
                    <a:bodyPr/>
                    <a:lstStyle/>
                    <a:p>
                      <a:pPr algn="l"/>
                      <a:endParaRPr lang="ru-RU" sz="1200" b="1"/>
                    </a:p>
                  </a:txBody>
                  <a:tcPr marL="71826" marR="71826"/>
                </a:tc>
                <a:tc>
                  <a:txBody>
                    <a:bodyPr/>
                    <a:lstStyle/>
                    <a:p>
                      <a:pPr algn="l"/>
                      <a:endParaRPr lang="ru-RU" sz="1200" b="1"/>
                    </a:p>
                  </a:txBody>
                  <a:tcPr marL="71826" marR="7182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/>
                        <a:t>7Р</a:t>
                      </a:r>
                      <a:endParaRPr lang="ru-RU" sz="1200" b="1" dirty="0"/>
                    </a:p>
                  </a:txBody>
                  <a:tcPr marL="71826" marR="71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1" dirty="0"/>
                    </a:p>
                  </a:txBody>
                  <a:tcPr marL="71826" marR="71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/>
                        <a:t>8 С</a:t>
                      </a:r>
                      <a:endParaRPr lang="ru-RU" sz="1200" b="1" dirty="0"/>
                    </a:p>
                  </a:txBody>
                  <a:tcPr marL="71826" marR="71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1" dirty="0"/>
                    </a:p>
                  </a:txBody>
                  <a:tcPr marL="71826" marR="71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1" dirty="0"/>
                    </a:p>
                  </a:txBody>
                  <a:tcPr marL="71826" marR="7182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1" dirty="0"/>
                    </a:p>
                  </a:txBody>
                  <a:tcPr marL="71826" marR="7182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1"/>
                    </a:p>
                  </a:txBody>
                  <a:tcPr marL="71826" marR="71826"/>
                </a:tc>
                <a:tc>
                  <a:txBody>
                    <a:bodyPr/>
                    <a:lstStyle/>
                    <a:p>
                      <a:pPr algn="l"/>
                      <a:endParaRPr lang="ru-RU" sz="1200" b="1"/>
                    </a:p>
                  </a:txBody>
                  <a:tcPr marL="71826" marR="71826"/>
                </a:tc>
                <a:tc>
                  <a:txBody>
                    <a:bodyPr/>
                    <a:lstStyle/>
                    <a:p>
                      <a:pPr algn="l"/>
                      <a:endParaRPr lang="ru-RU" sz="1200" b="1"/>
                    </a:p>
                  </a:txBody>
                  <a:tcPr marL="71826" marR="71826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ru-RU" sz="1200" b="1"/>
                    </a:p>
                  </a:txBody>
                  <a:tcPr marL="71826" marR="71826"/>
                </a:tc>
                <a:tc>
                  <a:txBody>
                    <a:bodyPr/>
                    <a:lstStyle/>
                    <a:p>
                      <a:pPr algn="l"/>
                      <a:endParaRPr lang="ru-RU" sz="1200" b="1" dirty="0"/>
                    </a:p>
                  </a:txBody>
                  <a:tcPr marL="71826" marR="71826"/>
                </a:tc>
                <a:tc>
                  <a:txBody>
                    <a:bodyPr/>
                    <a:lstStyle/>
                    <a:p>
                      <a:pPr algn="l"/>
                      <a:endParaRPr lang="ru-RU" sz="1200" b="1"/>
                    </a:p>
                  </a:txBody>
                  <a:tcPr marL="71826" marR="71826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1" dirty="0"/>
                    </a:p>
                  </a:txBody>
                  <a:tcPr marL="71826" marR="7182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/>
                        <a:t>И</a:t>
                      </a:r>
                      <a:endParaRPr lang="ru-RU" sz="1200" b="1" dirty="0"/>
                    </a:p>
                  </a:txBody>
                  <a:tcPr marL="71826" marR="71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1"/>
                    </a:p>
                  </a:txBody>
                  <a:tcPr marL="71826" marR="71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/>
                        <a:t>5О</a:t>
                      </a:r>
                      <a:endParaRPr lang="ru-RU" sz="1200" b="1" dirty="0"/>
                    </a:p>
                  </a:txBody>
                  <a:tcPr marL="71826" marR="71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1"/>
                    </a:p>
                  </a:txBody>
                  <a:tcPr marL="71826" marR="71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1"/>
                    </a:p>
                  </a:txBody>
                  <a:tcPr marL="71826" marR="71826"/>
                </a:tc>
                <a:tc>
                  <a:txBody>
                    <a:bodyPr/>
                    <a:lstStyle/>
                    <a:p>
                      <a:pPr algn="l"/>
                      <a:endParaRPr lang="ru-RU" sz="1200" b="1" dirty="0"/>
                    </a:p>
                  </a:txBody>
                  <a:tcPr marL="71826" marR="7182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/>
                        <a:t>А</a:t>
                      </a:r>
                      <a:endParaRPr lang="ru-RU" sz="1200" b="1" dirty="0"/>
                    </a:p>
                  </a:txBody>
                  <a:tcPr marL="71826" marR="71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1"/>
                    </a:p>
                  </a:txBody>
                  <a:tcPr marL="71826" marR="71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/>
                        <a:t>Е</a:t>
                      </a:r>
                      <a:endParaRPr lang="ru-RU" sz="1200" b="1" dirty="0"/>
                    </a:p>
                  </a:txBody>
                  <a:tcPr marL="71826" marR="71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1"/>
                    </a:p>
                  </a:txBody>
                  <a:tcPr marL="71826" marR="71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1" dirty="0"/>
                    </a:p>
                  </a:txBody>
                  <a:tcPr marL="71826" marR="7182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1"/>
                    </a:p>
                  </a:txBody>
                  <a:tcPr marL="71826" marR="7182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1" dirty="0"/>
                    </a:p>
                  </a:txBody>
                  <a:tcPr marL="71826" marR="71826"/>
                </a:tc>
                <a:tc>
                  <a:txBody>
                    <a:bodyPr/>
                    <a:lstStyle/>
                    <a:p>
                      <a:pPr algn="l"/>
                      <a:endParaRPr lang="ru-RU" sz="1200" b="1" dirty="0"/>
                    </a:p>
                  </a:txBody>
                  <a:tcPr marL="71826" marR="71826"/>
                </a:tc>
                <a:tc>
                  <a:txBody>
                    <a:bodyPr/>
                    <a:lstStyle/>
                    <a:p>
                      <a:pPr algn="l"/>
                      <a:endParaRPr lang="ru-RU" sz="1200" b="1"/>
                    </a:p>
                  </a:txBody>
                  <a:tcPr marL="71826" marR="71826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ru-RU" sz="1200" b="1"/>
                    </a:p>
                  </a:txBody>
                  <a:tcPr marL="71826" marR="71826"/>
                </a:tc>
                <a:tc>
                  <a:txBody>
                    <a:bodyPr/>
                    <a:lstStyle/>
                    <a:p>
                      <a:pPr algn="l"/>
                      <a:endParaRPr lang="ru-RU" sz="1200" b="1" dirty="0"/>
                    </a:p>
                  </a:txBody>
                  <a:tcPr marL="71826" marR="71826">
                    <a:lnR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1"/>
                    </a:p>
                  </a:txBody>
                  <a:tcPr marL="71826" marR="7182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1"/>
                    </a:p>
                  </a:txBody>
                  <a:tcPr marL="71826" marR="71826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/>
                        <a:t>Н</a:t>
                      </a:r>
                      <a:endParaRPr lang="ru-RU" sz="1200" b="1" dirty="0"/>
                    </a:p>
                  </a:txBody>
                  <a:tcPr marL="71826" marR="71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1" dirty="0"/>
                    </a:p>
                  </a:txBody>
                  <a:tcPr marL="71826" marR="71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/>
                        <a:t>К</a:t>
                      </a:r>
                      <a:endParaRPr lang="ru-RU" sz="1200" b="1" dirty="0"/>
                    </a:p>
                  </a:txBody>
                  <a:tcPr marL="71826" marR="71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1"/>
                    </a:p>
                  </a:txBody>
                  <a:tcPr marL="71826" marR="71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1"/>
                    </a:p>
                  </a:txBody>
                  <a:tcPr marL="71826" marR="71826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1"/>
                    </a:p>
                  </a:txBody>
                  <a:tcPr marL="71826" marR="7182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/>
                        <a:t>Д</a:t>
                      </a:r>
                      <a:endParaRPr lang="ru-RU" sz="1200" b="1" dirty="0"/>
                    </a:p>
                  </a:txBody>
                  <a:tcPr marL="71826" marR="71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1"/>
                    </a:p>
                  </a:txBody>
                  <a:tcPr marL="71826" marR="71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/>
                        <a:t>Г</a:t>
                      </a:r>
                      <a:endParaRPr lang="ru-RU" sz="1200" b="1" dirty="0"/>
                    </a:p>
                  </a:txBody>
                  <a:tcPr marL="71826" marR="71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1"/>
                    </a:p>
                  </a:txBody>
                  <a:tcPr marL="71826" marR="71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/>
                        <a:t>9С</a:t>
                      </a:r>
                      <a:endParaRPr lang="ru-RU" sz="1200" b="1" dirty="0"/>
                    </a:p>
                  </a:txBody>
                  <a:tcPr marL="71826" marR="71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1"/>
                    </a:p>
                  </a:txBody>
                  <a:tcPr marL="71826" marR="71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1"/>
                    </a:p>
                  </a:txBody>
                  <a:tcPr marL="71826" marR="71826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1"/>
                    </a:p>
                  </a:txBody>
                  <a:tcPr marL="71826" marR="71826"/>
                </a:tc>
                <a:tc>
                  <a:txBody>
                    <a:bodyPr/>
                    <a:lstStyle/>
                    <a:p>
                      <a:pPr algn="l"/>
                      <a:endParaRPr lang="ru-RU" sz="1200" b="1"/>
                    </a:p>
                  </a:txBody>
                  <a:tcPr marL="71826" marR="71826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ru-RU" sz="1200" b="1"/>
                    </a:p>
                  </a:txBody>
                  <a:tcPr marL="71826" marR="71826"/>
                </a:tc>
                <a:tc>
                  <a:txBody>
                    <a:bodyPr/>
                    <a:lstStyle/>
                    <a:p>
                      <a:pPr algn="l"/>
                      <a:endParaRPr lang="ru-RU" sz="1200" b="1" dirty="0"/>
                    </a:p>
                  </a:txBody>
                  <a:tcPr marL="71826" marR="71826">
                    <a:lnR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1" dirty="0"/>
                    </a:p>
                  </a:txBody>
                  <a:tcPr marL="71826" marR="7182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1" dirty="0"/>
                    </a:p>
                  </a:txBody>
                  <a:tcPr marL="71826" marR="71826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/>
                        <a:t>А</a:t>
                      </a:r>
                      <a:endParaRPr lang="ru-RU" sz="1200" b="1" dirty="0"/>
                    </a:p>
                  </a:txBody>
                  <a:tcPr marL="71826" marR="71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1" dirty="0"/>
                    </a:p>
                  </a:txBody>
                  <a:tcPr marL="71826" marR="71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/>
                        <a:t>Р</a:t>
                      </a:r>
                      <a:endParaRPr lang="ru-RU" sz="1200" b="1" dirty="0"/>
                    </a:p>
                  </a:txBody>
                  <a:tcPr marL="71826" marR="71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1" dirty="0"/>
                    </a:p>
                  </a:txBody>
                  <a:tcPr marL="71826" marR="71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/>
                        <a:t>6 Х</a:t>
                      </a:r>
                      <a:endParaRPr lang="ru-RU" sz="1200" b="1" dirty="0"/>
                    </a:p>
                  </a:txBody>
                  <a:tcPr marL="71826" marR="71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1" dirty="0"/>
                    </a:p>
                  </a:txBody>
                  <a:tcPr marL="71826" marR="71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/>
                        <a:t>И</a:t>
                      </a:r>
                      <a:endParaRPr lang="ru-RU" sz="1200" b="1" dirty="0"/>
                    </a:p>
                  </a:txBody>
                  <a:tcPr marL="71826" marR="71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1" dirty="0"/>
                    </a:p>
                  </a:txBody>
                  <a:tcPr marL="71826" marR="71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/>
                        <a:t>М</a:t>
                      </a:r>
                      <a:endParaRPr lang="ru-RU" sz="1200" b="1" dirty="0"/>
                    </a:p>
                  </a:txBody>
                  <a:tcPr marL="71826" marR="71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1" dirty="0"/>
                    </a:p>
                  </a:txBody>
                  <a:tcPr marL="71826" marR="71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/>
                        <a:t>Е</a:t>
                      </a:r>
                      <a:endParaRPr lang="ru-RU" sz="1200" b="1" dirty="0"/>
                    </a:p>
                  </a:txBody>
                  <a:tcPr marL="71826" marR="71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1" dirty="0"/>
                    </a:p>
                  </a:txBody>
                  <a:tcPr marL="71826" marR="71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/>
                        <a:t>10Д</a:t>
                      </a:r>
                      <a:endParaRPr lang="ru-RU" sz="1200" b="1" dirty="0"/>
                    </a:p>
                  </a:txBody>
                  <a:tcPr marL="71826" marR="71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1" dirty="0"/>
                    </a:p>
                  </a:txBody>
                  <a:tcPr marL="71826" marR="71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1"/>
                    </a:p>
                  </a:txBody>
                  <a:tcPr marL="71826" marR="71826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ru-RU" sz="1200" b="1"/>
                    </a:p>
                  </a:txBody>
                  <a:tcPr marL="71826" marR="71826"/>
                </a:tc>
                <a:tc>
                  <a:txBody>
                    <a:bodyPr/>
                    <a:lstStyle/>
                    <a:p>
                      <a:pPr algn="l"/>
                      <a:endParaRPr lang="ru-RU" sz="1200" b="1" dirty="0"/>
                    </a:p>
                  </a:txBody>
                  <a:tcPr marL="71826" marR="71826">
                    <a:lnR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1" dirty="0"/>
                    </a:p>
                  </a:txBody>
                  <a:tcPr marL="71826" marR="7182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1"/>
                    </a:p>
                  </a:txBody>
                  <a:tcPr marL="71826" marR="7182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1" dirty="0"/>
                    </a:p>
                  </a:txBody>
                  <a:tcPr marL="71826" marR="71826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1" dirty="0"/>
                    </a:p>
                  </a:txBody>
                  <a:tcPr marL="71826" marR="71826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/>
                        <a:t>У</a:t>
                      </a:r>
                      <a:endParaRPr lang="ru-RU" sz="1200" b="1" dirty="0"/>
                    </a:p>
                  </a:txBody>
                  <a:tcPr marL="71826" marR="71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1"/>
                    </a:p>
                  </a:txBody>
                  <a:tcPr marL="71826" marR="71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/>
                        <a:t>О</a:t>
                      </a:r>
                      <a:endParaRPr lang="ru-RU" sz="1200" b="1" dirty="0"/>
                    </a:p>
                  </a:txBody>
                  <a:tcPr marL="71826" marR="71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1" dirty="0"/>
                    </a:p>
                  </a:txBody>
                  <a:tcPr marL="71826" marR="71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/>
                        <a:t>У</a:t>
                      </a:r>
                      <a:endParaRPr lang="ru-RU" sz="1200" b="1" dirty="0"/>
                    </a:p>
                  </a:txBody>
                  <a:tcPr marL="71826" marR="71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1"/>
                    </a:p>
                  </a:txBody>
                  <a:tcPr marL="71826" marR="71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/>
                        <a:t>Е</a:t>
                      </a:r>
                      <a:endParaRPr lang="ru-RU" sz="1200" b="1" dirty="0"/>
                    </a:p>
                  </a:txBody>
                  <a:tcPr marL="71826" marR="71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1"/>
                    </a:p>
                  </a:txBody>
                  <a:tcPr marL="71826" marR="71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/>
                        <a:t>К</a:t>
                      </a:r>
                      <a:endParaRPr lang="ru-RU" sz="1200" b="1" dirty="0"/>
                    </a:p>
                  </a:txBody>
                  <a:tcPr marL="71826" marR="71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1" dirty="0"/>
                    </a:p>
                  </a:txBody>
                  <a:tcPr marL="71826" marR="71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/>
                        <a:t>И</a:t>
                      </a:r>
                      <a:endParaRPr lang="ru-RU" sz="1200" b="1" dirty="0"/>
                    </a:p>
                  </a:txBody>
                  <a:tcPr marL="71826" marR="71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1"/>
                    </a:p>
                  </a:txBody>
                  <a:tcPr marL="71826" marR="71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1"/>
                    </a:p>
                  </a:txBody>
                  <a:tcPr marL="71826" marR="71826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ru-RU" sz="1200" b="1"/>
                    </a:p>
                  </a:txBody>
                  <a:tcPr marL="71826" marR="71826"/>
                </a:tc>
                <a:tc>
                  <a:txBody>
                    <a:bodyPr/>
                    <a:lstStyle/>
                    <a:p>
                      <a:pPr algn="l"/>
                      <a:endParaRPr lang="ru-RU" sz="1200" b="1"/>
                    </a:p>
                  </a:txBody>
                  <a:tcPr marL="71826" marR="71826"/>
                </a:tc>
                <a:tc>
                  <a:txBody>
                    <a:bodyPr/>
                    <a:lstStyle/>
                    <a:p>
                      <a:pPr algn="l"/>
                      <a:endParaRPr lang="ru-RU" sz="1200" b="1" dirty="0"/>
                    </a:p>
                  </a:txBody>
                  <a:tcPr marL="71826" marR="71826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1" dirty="0"/>
                    </a:p>
                  </a:txBody>
                  <a:tcPr marL="71826" marR="71826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1" dirty="0"/>
                    </a:p>
                  </a:txBody>
                  <a:tcPr marL="71826" marR="71826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1"/>
                    </a:p>
                  </a:txBody>
                  <a:tcPr marL="71826" marR="7182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/>
                        <a:t>Ж</a:t>
                      </a:r>
                      <a:endParaRPr lang="ru-RU" sz="1200" b="1" dirty="0"/>
                    </a:p>
                  </a:txBody>
                  <a:tcPr marL="71826" marR="71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1"/>
                    </a:p>
                  </a:txBody>
                  <a:tcPr marL="71826" marR="71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/>
                        <a:t>Р</a:t>
                      </a:r>
                      <a:endParaRPr lang="ru-RU" sz="1200" b="1" dirty="0"/>
                    </a:p>
                  </a:txBody>
                  <a:tcPr marL="71826" marR="71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1" dirty="0"/>
                    </a:p>
                  </a:txBody>
                  <a:tcPr marL="71826" marR="71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/>
                        <a:t>С</a:t>
                      </a:r>
                      <a:endParaRPr lang="ru-RU" sz="1200" b="1" dirty="0"/>
                    </a:p>
                  </a:txBody>
                  <a:tcPr marL="71826" marR="71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1" dirty="0"/>
                    </a:p>
                  </a:txBody>
                  <a:tcPr marL="71826" marR="71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/>
                        <a:t>Н</a:t>
                      </a:r>
                      <a:endParaRPr lang="ru-RU" sz="1200" b="1" dirty="0"/>
                    </a:p>
                  </a:txBody>
                  <a:tcPr marL="71826" marR="71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1"/>
                    </a:p>
                  </a:txBody>
                  <a:tcPr marL="71826" marR="71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/>
                        <a:t>Т</a:t>
                      </a:r>
                      <a:endParaRPr lang="ru-RU" sz="1200" b="1" dirty="0"/>
                    </a:p>
                  </a:txBody>
                  <a:tcPr marL="71826" marR="71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1" dirty="0"/>
                    </a:p>
                  </a:txBody>
                  <a:tcPr marL="71826" marR="71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/>
                        <a:t>А</a:t>
                      </a:r>
                      <a:endParaRPr lang="ru-RU" sz="1200" b="1" dirty="0"/>
                    </a:p>
                  </a:txBody>
                  <a:tcPr marL="71826" marR="71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1" dirty="0"/>
                    </a:p>
                  </a:txBody>
                  <a:tcPr marL="71826" marR="71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1"/>
                    </a:p>
                  </a:txBody>
                  <a:tcPr marL="71826" marR="71826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ru-RU" sz="1200" b="1"/>
                    </a:p>
                  </a:txBody>
                  <a:tcPr marL="71826" marR="71826"/>
                </a:tc>
                <a:tc>
                  <a:txBody>
                    <a:bodyPr/>
                    <a:lstStyle/>
                    <a:p>
                      <a:pPr algn="l"/>
                      <a:endParaRPr lang="ru-RU" sz="1200" b="1"/>
                    </a:p>
                  </a:txBody>
                  <a:tcPr marL="71826" marR="71826"/>
                </a:tc>
                <a:tc>
                  <a:txBody>
                    <a:bodyPr/>
                    <a:lstStyle/>
                    <a:p>
                      <a:pPr algn="l"/>
                      <a:endParaRPr lang="ru-RU" sz="1200" b="1"/>
                    </a:p>
                  </a:txBody>
                  <a:tcPr marL="71826" marR="71826"/>
                </a:tc>
                <a:tc>
                  <a:txBody>
                    <a:bodyPr/>
                    <a:lstStyle/>
                    <a:p>
                      <a:pPr algn="l"/>
                      <a:endParaRPr lang="ru-RU" sz="1200" b="1" dirty="0"/>
                    </a:p>
                  </a:txBody>
                  <a:tcPr marL="71826" marR="71826"/>
                </a:tc>
                <a:tc>
                  <a:txBody>
                    <a:bodyPr/>
                    <a:lstStyle/>
                    <a:p>
                      <a:pPr algn="l"/>
                      <a:endParaRPr lang="ru-RU" sz="1200" b="1" dirty="0"/>
                    </a:p>
                  </a:txBody>
                  <a:tcPr marL="71826" marR="71826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1" dirty="0"/>
                    </a:p>
                  </a:txBody>
                  <a:tcPr marL="71826" marR="7182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/>
                        <a:t>Н</a:t>
                      </a:r>
                      <a:endParaRPr lang="ru-RU" sz="1200" b="1" dirty="0"/>
                    </a:p>
                  </a:txBody>
                  <a:tcPr marL="71826" marR="71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1"/>
                    </a:p>
                  </a:txBody>
                  <a:tcPr marL="71826" marR="71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/>
                        <a:t>Д</a:t>
                      </a:r>
                      <a:endParaRPr lang="ru-RU" sz="1200" b="1" dirty="0"/>
                    </a:p>
                  </a:txBody>
                  <a:tcPr marL="71826" marR="71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1" dirty="0"/>
                    </a:p>
                  </a:txBody>
                  <a:tcPr marL="71826" marR="71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1" dirty="0"/>
                    </a:p>
                  </a:txBody>
                  <a:tcPr marL="71826" marR="7182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1"/>
                    </a:p>
                  </a:txBody>
                  <a:tcPr marL="71826" marR="7182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/>
                        <a:t>Т</a:t>
                      </a:r>
                      <a:endParaRPr lang="ru-RU" sz="1200" b="1" dirty="0"/>
                    </a:p>
                  </a:txBody>
                  <a:tcPr marL="71826" marR="71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1" dirty="0"/>
                    </a:p>
                  </a:txBody>
                  <a:tcPr marL="71826" marR="71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/>
                        <a:t>О</a:t>
                      </a:r>
                      <a:endParaRPr lang="ru-RU" sz="1200" b="1" dirty="0"/>
                    </a:p>
                  </a:txBody>
                  <a:tcPr marL="71826" marR="71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1" dirty="0"/>
                    </a:p>
                  </a:txBody>
                  <a:tcPr marL="71826" marR="71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/>
                        <a:t>М</a:t>
                      </a:r>
                      <a:endParaRPr lang="ru-RU" sz="1200" b="1" dirty="0"/>
                    </a:p>
                  </a:txBody>
                  <a:tcPr marL="71826" marR="71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1" dirty="0"/>
                    </a:p>
                  </a:txBody>
                  <a:tcPr marL="71826" marR="71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1" dirty="0"/>
                    </a:p>
                  </a:txBody>
                  <a:tcPr marL="71826" marR="71826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ru-RU" sz="1200" b="1"/>
                    </a:p>
                  </a:txBody>
                  <a:tcPr marL="71826" marR="71826"/>
                </a:tc>
                <a:tc>
                  <a:txBody>
                    <a:bodyPr/>
                    <a:lstStyle/>
                    <a:p>
                      <a:pPr algn="l"/>
                      <a:endParaRPr lang="ru-RU" sz="1200" b="1"/>
                    </a:p>
                  </a:txBody>
                  <a:tcPr marL="71826" marR="71826"/>
                </a:tc>
                <a:tc>
                  <a:txBody>
                    <a:bodyPr/>
                    <a:lstStyle/>
                    <a:p>
                      <a:pPr algn="l"/>
                      <a:endParaRPr lang="ru-RU" sz="1200" b="1"/>
                    </a:p>
                  </a:txBody>
                  <a:tcPr marL="71826" marR="71826"/>
                </a:tc>
                <a:tc>
                  <a:txBody>
                    <a:bodyPr/>
                    <a:lstStyle/>
                    <a:p>
                      <a:pPr algn="l"/>
                      <a:endParaRPr lang="ru-RU" sz="1200" b="1"/>
                    </a:p>
                  </a:txBody>
                  <a:tcPr marL="71826" marR="7182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/>
                        <a:t>1 П</a:t>
                      </a:r>
                      <a:endParaRPr lang="ru-RU" sz="1200" b="1" dirty="0"/>
                    </a:p>
                  </a:txBody>
                  <a:tcPr marL="71826" marR="71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/>
                        <a:t>Л</a:t>
                      </a:r>
                      <a:endParaRPr lang="ru-RU" sz="1200" b="1" dirty="0"/>
                    </a:p>
                  </a:txBody>
                  <a:tcPr marL="71826" marR="71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/>
                        <a:t>О</a:t>
                      </a:r>
                      <a:endParaRPr lang="ru-RU" sz="1200" b="1" dirty="0"/>
                    </a:p>
                  </a:txBody>
                  <a:tcPr marL="71826" marR="71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err="1" smtClean="0"/>
                        <a:t>щ</a:t>
                      </a:r>
                      <a:endParaRPr lang="ru-RU" sz="1200" b="1" dirty="0"/>
                    </a:p>
                  </a:txBody>
                  <a:tcPr marL="71826" marR="71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/>
                        <a:t>А</a:t>
                      </a:r>
                      <a:endParaRPr lang="ru-RU" sz="1200" b="1" dirty="0"/>
                    </a:p>
                  </a:txBody>
                  <a:tcPr marL="71826" marR="71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/>
                        <a:t>Д</a:t>
                      </a:r>
                      <a:endParaRPr lang="ru-RU" sz="1200" b="1" dirty="0"/>
                    </a:p>
                  </a:txBody>
                  <a:tcPr marL="71826" marR="71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/>
                        <a:t>Ь</a:t>
                      </a:r>
                      <a:endParaRPr lang="ru-RU" sz="1200" b="1" dirty="0"/>
                    </a:p>
                  </a:txBody>
                  <a:tcPr marL="71826" marR="71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1"/>
                    </a:p>
                  </a:txBody>
                  <a:tcPr marL="71826" marR="71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1"/>
                    </a:p>
                  </a:txBody>
                  <a:tcPr marL="71826" marR="7182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1"/>
                    </a:p>
                  </a:txBody>
                  <a:tcPr marL="71826" marR="7182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/>
                        <a:t>Р</a:t>
                      </a:r>
                      <a:endParaRPr lang="ru-RU" sz="1200" b="1" dirty="0"/>
                    </a:p>
                  </a:txBody>
                  <a:tcPr marL="71826" marR="71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1" dirty="0"/>
                    </a:p>
                  </a:txBody>
                  <a:tcPr marL="71826" marR="71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/>
                        <a:t>Е</a:t>
                      </a:r>
                      <a:endParaRPr lang="ru-RU" sz="1200" b="1" dirty="0"/>
                    </a:p>
                  </a:txBody>
                  <a:tcPr marL="71826" marR="71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1" dirty="0"/>
                    </a:p>
                  </a:txBody>
                  <a:tcPr marL="71826" marR="71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1"/>
                    </a:p>
                  </a:txBody>
                  <a:tcPr marL="71826" marR="71826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ru-RU" sz="1200" b="1"/>
                    </a:p>
                  </a:txBody>
                  <a:tcPr marL="71826" marR="71826"/>
                </a:tc>
                <a:tc>
                  <a:txBody>
                    <a:bodyPr/>
                    <a:lstStyle/>
                    <a:p>
                      <a:pPr algn="l"/>
                      <a:endParaRPr lang="ru-RU" sz="1200" b="1"/>
                    </a:p>
                  </a:txBody>
                  <a:tcPr marL="71826" marR="71826"/>
                </a:tc>
                <a:tc>
                  <a:txBody>
                    <a:bodyPr/>
                    <a:lstStyle/>
                    <a:p>
                      <a:pPr algn="l"/>
                      <a:endParaRPr lang="ru-RU" sz="1200" b="1"/>
                    </a:p>
                  </a:txBody>
                  <a:tcPr marL="71826" marR="71826"/>
                </a:tc>
                <a:tc>
                  <a:txBody>
                    <a:bodyPr/>
                    <a:lstStyle/>
                    <a:p>
                      <a:pPr algn="l"/>
                      <a:endParaRPr lang="ru-RU" sz="1200" b="1" dirty="0"/>
                    </a:p>
                  </a:txBody>
                  <a:tcPr marL="71826" marR="71826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1200" b="1" dirty="0"/>
                    </a:p>
                  </a:txBody>
                  <a:tcPr marL="71826" marR="7182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/>
                    </a:p>
                  </a:txBody>
                  <a:tcPr marL="71826" marR="7182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С</a:t>
                      </a:r>
                      <a:endParaRPr lang="ru-RU" sz="1200" b="1" dirty="0"/>
                    </a:p>
                  </a:txBody>
                  <a:tcPr marL="71826" marR="71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/>
                    </a:p>
                  </a:txBody>
                  <a:tcPr marL="71826" marR="71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/>
                    </a:p>
                  </a:txBody>
                  <a:tcPr marL="71826" marR="7182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/>
                    </a:p>
                  </a:txBody>
                  <a:tcPr marL="71826" marR="7182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/>
                    </a:p>
                  </a:txBody>
                  <a:tcPr marL="71826" marR="7182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1" dirty="0"/>
                    </a:p>
                  </a:txBody>
                  <a:tcPr marL="71826" marR="7182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1" dirty="0"/>
                    </a:p>
                  </a:txBody>
                  <a:tcPr marL="71826" marR="71826"/>
                </a:tc>
                <a:tc>
                  <a:txBody>
                    <a:bodyPr/>
                    <a:lstStyle/>
                    <a:p>
                      <a:pPr algn="l"/>
                      <a:endParaRPr lang="ru-RU" sz="1200" b="1" dirty="0"/>
                    </a:p>
                  </a:txBody>
                  <a:tcPr marL="71826" marR="71826"/>
                </a:tc>
                <a:tc>
                  <a:txBody>
                    <a:bodyPr/>
                    <a:lstStyle/>
                    <a:p>
                      <a:pPr algn="l"/>
                      <a:endParaRPr lang="ru-RU" sz="1200" b="1"/>
                    </a:p>
                  </a:txBody>
                  <a:tcPr marL="71826" marR="7182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1" dirty="0"/>
                    </a:p>
                  </a:txBody>
                  <a:tcPr marL="71826" marR="7182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/>
                        <a:t>Т</a:t>
                      </a:r>
                      <a:endParaRPr lang="ru-RU" sz="1200" b="1" dirty="0"/>
                    </a:p>
                  </a:txBody>
                  <a:tcPr marL="71826" marR="71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1" dirty="0"/>
                    </a:p>
                  </a:txBody>
                  <a:tcPr marL="71826" marR="71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1"/>
                    </a:p>
                  </a:txBody>
                  <a:tcPr marL="71826" marR="71826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932">
                <a:tc>
                  <a:txBody>
                    <a:bodyPr/>
                    <a:lstStyle/>
                    <a:p>
                      <a:pPr algn="l"/>
                      <a:endParaRPr lang="ru-RU" sz="1200" b="1"/>
                    </a:p>
                  </a:txBody>
                  <a:tcPr marL="71826" marR="71826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1"/>
                    </a:p>
                  </a:txBody>
                  <a:tcPr marL="71826" marR="71826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1"/>
                    </a:p>
                  </a:txBody>
                  <a:tcPr marL="71826" marR="71826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1" dirty="0"/>
                    </a:p>
                  </a:txBody>
                  <a:tcPr marL="71826" marR="71826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1"/>
                    </a:p>
                  </a:txBody>
                  <a:tcPr marL="71826" marR="71826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1"/>
                    </a:p>
                  </a:txBody>
                  <a:tcPr marL="71826" marR="7182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/>
                        <a:t>Т</a:t>
                      </a:r>
                      <a:endParaRPr lang="ru-RU" sz="1200" b="1" dirty="0"/>
                    </a:p>
                  </a:txBody>
                  <a:tcPr marL="71826" marR="71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1"/>
                    </a:p>
                  </a:txBody>
                  <a:tcPr marL="71826" marR="71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1" dirty="0"/>
                    </a:p>
                  </a:txBody>
                  <a:tcPr marL="71826" marR="71826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1"/>
                    </a:p>
                  </a:txBody>
                  <a:tcPr marL="71826" marR="71826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1"/>
                    </a:p>
                  </a:txBody>
                  <a:tcPr marL="71826" marR="71826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1"/>
                    </a:p>
                  </a:txBody>
                  <a:tcPr marL="71826" marR="71826"/>
                </a:tc>
                <a:tc>
                  <a:txBody>
                    <a:bodyPr/>
                    <a:lstStyle/>
                    <a:p>
                      <a:pPr algn="l"/>
                      <a:endParaRPr lang="ru-RU" sz="1200" b="1" dirty="0"/>
                    </a:p>
                  </a:txBody>
                  <a:tcPr marL="71826" marR="71826"/>
                </a:tc>
                <a:tc>
                  <a:txBody>
                    <a:bodyPr/>
                    <a:lstStyle/>
                    <a:p>
                      <a:pPr algn="l"/>
                      <a:endParaRPr lang="ru-RU" sz="1200" b="1" dirty="0"/>
                    </a:p>
                  </a:txBody>
                  <a:tcPr marL="71826" marR="71826"/>
                </a:tc>
                <a:tc>
                  <a:txBody>
                    <a:bodyPr/>
                    <a:lstStyle/>
                    <a:p>
                      <a:pPr algn="l"/>
                      <a:endParaRPr lang="ru-RU" sz="1200" b="1"/>
                    </a:p>
                  </a:txBody>
                  <a:tcPr marL="71826" marR="7182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/>
                        <a:t>2К</a:t>
                      </a:r>
                      <a:endParaRPr lang="ru-RU" sz="1200" b="1" dirty="0"/>
                    </a:p>
                  </a:txBody>
                  <a:tcPr marL="71826" marR="71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/>
                        <a:t>Р</a:t>
                      </a:r>
                      <a:endParaRPr lang="ru-RU" sz="1200" b="1" dirty="0"/>
                    </a:p>
                  </a:txBody>
                  <a:tcPr marL="71826" marR="71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/>
                        <a:t>У</a:t>
                      </a:r>
                      <a:endParaRPr lang="ru-RU" sz="1200" b="1" dirty="0"/>
                    </a:p>
                  </a:txBody>
                  <a:tcPr marL="71826" marR="71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/>
                        <a:t>Г</a:t>
                      </a:r>
                      <a:endParaRPr lang="ru-RU" sz="1200" b="1" dirty="0"/>
                    </a:p>
                  </a:txBody>
                  <a:tcPr marL="71826" marR="71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/>
                        <a:t>3Ц</a:t>
                      </a:r>
                      <a:endParaRPr lang="ru-RU" sz="1200" b="1" dirty="0"/>
                    </a:p>
                  </a:txBody>
                  <a:tcPr marL="71826" marR="71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/>
                        <a:t>И</a:t>
                      </a:r>
                      <a:endParaRPr lang="ru-RU" sz="1200" b="1" dirty="0"/>
                    </a:p>
                  </a:txBody>
                  <a:tcPr marL="71826" marR="71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/>
                        <a:t>Р</a:t>
                      </a:r>
                      <a:endParaRPr lang="ru-RU" sz="1200" b="1" dirty="0"/>
                    </a:p>
                  </a:txBody>
                  <a:tcPr marL="71826" marR="71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/>
                        <a:t>К</a:t>
                      </a:r>
                      <a:endParaRPr lang="ru-RU" sz="1200" b="1" dirty="0"/>
                    </a:p>
                  </a:txBody>
                  <a:tcPr marL="71826" marR="71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/>
                        <a:t>У</a:t>
                      </a:r>
                      <a:endParaRPr lang="ru-RU" sz="1200" b="1" dirty="0"/>
                    </a:p>
                  </a:txBody>
                  <a:tcPr marL="71826" marR="71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/>
                        <a:t>Л</a:t>
                      </a:r>
                      <a:endParaRPr lang="ru-RU" sz="1200" b="1" dirty="0"/>
                    </a:p>
                  </a:txBody>
                  <a:tcPr marL="71826" marR="71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/>
                        <a:t>Ь</a:t>
                      </a:r>
                      <a:endParaRPr lang="ru-RU" sz="1200" b="1" dirty="0"/>
                    </a:p>
                  </a:txBody>
                  <a:tcPr marL="71826" marR="71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1"/>
                    </a:p>
                  </a:txBody>
                  <a:tcPr marL="71826" marR="71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1"/>
                    </a:p>
                  </a:txBody>
                  <a:tcPr marL="71826" marR="71826"/>
                </a:tc>
                <a:tc>
                  <a:txBody>
                    <a:bodyPr/>
                    <a:lstStyle/>
                    <a:p>
                      <a:pPr algn="l"/>
                      <a:endParaRPr lang="ru-RU" sz="1200" b="1" dirty="0"/>
                    </a:p>
                  </a:txBody>
                  <a:tcPr marL="71826" marR="71826"/>
                </a:tc>
                <a:tc>
                  <a:txBody>
                    <a:bodyPr/>
                    <a:lstStyle/>
                    <a:p>
                      <a:pPr algn="l"/>
                      <a:endParaRPr lang="ru-RU" sz="1200" b="1" dirty="0"/>
                    </a:p>
                  </a:txBody>
                  <a:tcPr marL="71826" marR="71826"/>
                </a:tc>
                <a:tc>
                  <a:txBody>
                    <a:bodyPr/>
                    <a:lstStyle/>
                    <a:p>
                      <a:pPr algn="l"/>
                      <a:endParaRPr lang="ru-RU" sz="1200" b="1"/>
                    </a:p>
                  </a:txBody>
                  <a:tcPr marL="71826" marR="71826"/>
                </a:tc>
                <a:tc>
                  <a:txBody>
                    <a:bodyPr/>
                    <a:lstStyle/>
                    <a:p>
                      <a:pPr algn="l"/>
                      <a:endParaRPr lang="ru-RU" sz="1200" b="1"/>
                    </a:p>
                  </a:txBody>
                  <a:tcPr marL="71826" marR="71826"/>
                </a:tc>
                <a:tc>
                  <a:txBody>
                    <a:bodyPr/>
                    <a:lstStyle/>
                    <a:p>
                      <a:pPr algn="l"/>
                      <a:endParaRPr lang="ru-RU" sz="1200" b="1"/>
                    </a:p>
                  </a:txBody>
                  <a:tcPr marL="71826" marR="71826"/>
                </a:tc>
                <a:tc>
                  <a:txBody>
                    <a:bodyPr/>
                    <a:lstStyle/>
                    <a:p>
                      <a:pPr algn="l"/>
                      <a:endParaRPr lang="ru-RU" sz="1200" b="1" dirty="0"/>
                    </a:p>
                  </a:txBody>
                  <a:tcPr marL="71826" marR="71826"/>
                </a:tc>
                <a:tc>
                  <a:txBody>
                    <a:bodyPr/>
                    <a:lstStyle/>
                    <a:p>
                      <a:pPr algn="l"/>
                      <a:endParaRPr lang="ru-RU" sz="1200" b="1" dirty="0"/>
                    </a:p>
                  </a:txBody>
                  <a:tcPr marL="71826" marR="7182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1" dirty="0"/>
                    </a:p>
                  </a:txBody>
                  <a:tcPr marL="71826" marR="7182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1" dirty="0"/>
                    </a:p>
                  </a:txBody>
                  <a:tcPr marL="71826" marR="7182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1" dirty="0"/>
                    </a:p>
                  </a:txBody>
                  <a:tcPr marL="71826" marR="7182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10" name="Содержимое 9"/>
          <p:cNvSpPr>
            <a:spLocks noGrp="1"/>
          </p:cNvSpPr>
          <p:nvPr>
            <p:ph sz="quarter" idx="4"/>
          </p:nvPr>
        </p:nvSpPr>
        <p:spPr>
          <a:xfrm>
            <a:off x="5143504" y="1214422"/>
            <a:ext cx="3827461" cy="4911741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Именно это находят у круга по формуле S=πR² 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Часть плоскости, ограниченная окружностью. 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Инструмент для описания окружности. 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Именно это находят у окружности по формуле С=2πR. 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 Кривая линия, все точки которой равноудалены от одной точки. 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6. Отрезок, соединяющий две точки окружности.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7. Отрезок, соединяющий любую  точку  окружности с ее центром.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8. Часть круга, отсекаемая хордой.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9. Часть круга, отсекаемая двумя радиусами.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10. Хорда, проходящая через центр окружности.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одержимое 8"/>
          <p:cNvGraphicFramePr>
            <a:graphicFrameLocks noGrp="1"/>
          </p:cNvGraphicFramePr>
          <p:nvPr>
            <p:ph sz="half" idx="2"/>
          </p:nvPr>
        </p:nvGraphicFramePr>
        <p:xfrm>
          <a:off x="357158" y="2071678"/>
          <a:ext cx="7358116" cy="304800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839529"/>
                <a:gridCol w="1839529"/>
                <a:gridCol w="1839529"/>
                <a:gridCol w="1839529"/>
              </a:tblGrid>
              <a:tr h="760019"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/>
                        <a:t>R</a:t>
                      </a:r>
                      <a:endParaRPr lang="ru-RU" sz="4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/>
                        <a:t>1</a:t>
                      </a:r>
                      <a:endParaRPr lang="ru-RU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0019"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/>
                        <a:t>D</a:t>
                      </a:r>
                      <a:endParaRPr lang="ru-RU" sz="4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/>
                        <a:t>4</a:t>
                      </a:r>
                      <a:endParaRPr lang="ru-RU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0019"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/>
                        <a:t>C</a:t>
                      </a:r>
                      <a:endParaRPr lang="ru-RU" sz="4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/>
                        <a:t>18</a:t>
                      </a:r>
                      <a:endParaRPr lang="ru-RU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0019"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/>
                        <a:t>S</a:t>
                      </a:r>
                      <a:endParaRPr lang="ru-RU" sz="4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/>
        </p:nvGraphicFramePr>
        <p:xfrm>
          <a:off x="2928926" y="2928934"/>
          <a:ext cx="365118" cy="566740"/>
        </p:xfrm>
        <a:graphic>
          <a:graphicData uri="http://schemas.openxmlformats.org/presentationml/2006/ole">
            <p:oleObj spid="_x0000_s1026" name="Формула" r:id="rId3" imgW="241200" imgH="419040" progId="Equation.3">
              <p:embed/>
            </p:oleObj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2928926" y="3643314"/>
          <a:ext cx="403225" cy="639761"/>
        </p:xfrm>
        <a:graphic>
          <a:graphicData uri="http://schemas.openxmlformats.org/presentationml/2006/ole">
            <p:oleObj spid="_x0000_s1028" name="Формула" r:id="rId4" imgW="266400" imgH="419040" progId="Equation.3">
              <p:embed/>
            </p:oleObj>
          </a:graphicData>
        </a:graphic>
      </p:graphicFrame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2928926" y="4429132"/>
          <a:ext cx="365125" cy="566737"/>
        </p:xfrm>
        <a:graphic>
          <a:graphicData uri="http://schemas.openxmlformats.org/presentationml/2006/ole">
            <p:oleObj spid="_x0000_s1029" name="Формула" r:id="rId5" imgW="241200" imgH="419040" progId="Equation.3">
              <p:embed/>
            </p:oleObj>
          </a:graphicData>
        </a:graphic>
      </p:graphicFrame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4686300" y="2151063"/>
          <a:ext cx="422275" cy="549275"/>
        </p:xfrm>
        <a:graphic>
          <a:graphicData uri="http://schemas.openxmlformats.org/presentationml/2006/ole">
            <p:oleObj spid="_x0000_s1030" name="Формула" r:id="rId6" imgW="279360" imgH="406080" progId="Equation.3">
              <p:embed/>
            </p:oleObj>
          </a:graphicData>
        </a:graphic>
      </p:graphicFrame>
      <p:graphicFrame>
        <p:nvGraphicFramePr>
          <p:cNvPr id="1031" name="Object 7"/>
          <p:cNvGraphicFramePr>
            <a:graphicFrameLocks noChangeAspect="1"/>
          </p:cNvGraphicFramePr>
          <p:nvPr/>
        </p:nvGraphicFramePr>
        <p:xfrm>
          <a:off x="4643438" y="3714752"/>
          <a:ext cx="730250" cy="549275"/>
        </p:xfrm>
        <a:graphic>
          <a:graphicData uri="http://schemas.openxmlformats.org/presentationml/2006/ole">
            <p:oleObj spid="_x0000_s1031" name="Формула" r:id="rId7" imgW="482400" imgH="406080" progId="Equation.3">
              <p:embed/>
            </p:oleObj>
          </a:graphicData>
        </a:graphic>
      </p:graphicFrame>
      <p:graphicFrame>
        <p:nvGraphicFramePr>
          <p:cNvPr id="1032" name="Object 8"/>
          <p:cNvGraphicFramePr>
            <a:graphicFrameLocks noChangeAspect="1"/>
          </p:cNvGraphicFramePr>
          <p:nvPr/>
        </p:nvGraphicFramePr>
        <p:xfrm>
          <a:off x="4643438" y="4429132"/>
          <a:ext cx="730250" cy="550862"/>
        </p:xfrm>
        <a:graphic>
          <a:graphicData uri="http://schemas.openxmlformats.org/presentationml/2006/ole">
            <p:oleObj spid="_x0000_s1032" name="Формула" r:id="rId8" imgW="482400" imgH="406080" progId="Equation.3">
              <p:embed/>
            </p:oleObj>
          </a:graphicData>
        </a:graphic>
      </p:graphicFrame>
      <p:graphicFrame>
        <p:nvGraphicFramePr>
          <p:cNvPr id="1033" name="Object 9"/>
          <p:cNvGraphicFramePr>
            <a:graphicFrameLocks noChangeAspect="1"/>
          </p:cNvGraphicFramePr>
          <p:nvPr/>
        </p:nvGraphicFramePr>
        <p:xfrm>
          <a:off x="6643702" y="2928934"/>
          <a:ext cx="403225" cy="568329"/>
        </p:xfrm>
        <a:graphic>
          <a:graphicData uri="http://schemas.openxmlformats.org/presentationml/2006/ole">
            <p:oleObj spid="_x0000_s1033" name="Формула" r:id="rId9" imgW="266400" imgH="419040" progId="Equation.3">
              <p:embed/>
            </p:oleObj>
          </a:graphicData>
        </a:graphic>
      </p:graphicFrame>
      <p:graphicFrame>
        <p:nvGraphicFramePr>
          <p:cNvPr id="1035" name="Object 11"/>
          <p:cNvGraphicFramePr>
            <a:graphicFrameLocks noChangeAspect="1"/>
          </p:cNvGraphicFramePr>
          <p:nvPr/>
        </p:nvGraphicFramePr>
        <p:xfrm>
          <a:off x="6572264" y="2143116"/>
          <a:ext cx="365125" cy="566737"/>
        </p:xfrm>
        <a:graphic>
          <a:graphicData uri="http://schemas.openxmlformats.org/presentationml/2006/ole">
            <p:oleObj spid="_x0000_s1035" name="Формула" r:id="rId10" imgW="241200" imgH="419040" progId="Equation.3">
              <p:embed/>
            </p:oleObj>
          </a:graphicData>
        </a:graphic>
      </p:graphicFrame>
      <p:graphicFrame>
        <p:nvGraphicFramePr>
          <p:cNvPr id="1036" name="Object 12"/>
          <p:cNvGraphicFramePr>
            <a:graphicFrameLocks noChangeAspect="1"/>
          </p:cNvGraphicFramePr>
          <p:nvPr/>
        </p:nvGraphicFramePr>
        <p:xfrm>
          <a:off x="6500826" y="4429132"/>
          <a:ext cx="827087" cy="566738"/>
        </p:xfrm>
        <a:graphic>
          <a:graphicData uri="http://schemas.openxmlformats.org/presentationml/2006/ole">
            <p:oleObj spid="_x0000_s1036" name="Формула" r:id="rId11" imgW="545760" imgH="419040" progId="Equation.3">
              <p:embed/>
            </p:oleObj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1214382" y="571481"/>
            <a:ext cx="771533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3155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ЗАПОЛНИТЬ ТАБЛИЦУ, СЧИТАЯ </a:t>
            </a:r>
            <a:r>
              <a:rPr lang="el-GR" sz="4400" b="1" dirty="0" smtClean="0">
                <a:ln w="3155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π≈</a:t>
            </a:r>
            <a:r>
              <a:rPr lang="ru-RU" sz="4400" b="1" dirty="0" smtClean="0">
                <a:ln w="3155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endParaRPr lang="ru-RU" sz="4400" b="1" dirty="0">
              <a:ln w="31550" cmpd="sng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8"/>
          <p:cNvSpPr>
            <a:spLocks noGrp="1"/>
          </p:cNvSpPr>
          <p:nvPr>
            <p:ph type="title"/>
          </p:nvPr>
        </p:nvSpPr>
        <p:spPr>
          <a:xfrm>
            <a:off x="285720" y="4929198"/>
            <a:ext cx="8229600" cy="1143000"/>
          </a:xfrm>
        </p:spPr>
        <p:txBody>
          <a:bodyPr>
            <a:noAutofit/>
          </a:bodyPr>
          <a:lstStyle/>
          <a:p>
            <a:pPr indent="361950"/>
            <a:r>
              <a:rPr lang="ru-RU" sz="3200" b="1" dirty="0" smtClean="0">
                <a:solidFill>
                  <a:schemeClr val="bg1">
                    <a:lumMod val="10000"/>
                  </a:schemeClr>
                </a:solidFill>
              </a:rPr>
              <a:t>Окружность арены цирка имеет длину 40,8 м. Найдите диаметр (результат округлите  до целых) и радиус арены.</a:t>
            </a:r>
            <a:endParaRPr lang="ru-RU" sz="3200" b="1" dirty="0">
              <a:solidFill>
                <a:schemeClr val="bg1">
                  <a:lumMod val="10000"/>
                </a:schemeClr>
              </a:solidFill>
            </a:endParaRPr>
          </a:p>
        </p:txBody>
      </p:sp>
      <p:pic>
        <p:nvPicPr>
          <p:cNvPr id="22" name="Содержимое 21" descr="20090813-soblaznfilm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6222"/>
          <a:stretch>
            <a:fillRect/>
          </a:stretch>
        </p:blipFill>
        <p:spPr>
          <a:xfrm>
            <a:off x="785786" y="285728"/>
            <a:ext cx="6680200" cy="373460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00034" y="4714884"/>
            <a:ext cx="8229600" cy="1714504"/>
          </a:xfrm>
        </p:spPr>
        <p:txBody>
          <a:bodyPr>
            <a:noAutofit/>
          </a:bodyPr>
          <a:lstStyle/>
          <a:p>
            <a:pPr lvl="0" indent="361950"/>
            <a:r>
              <a:rPr lang="ru-RU" sz="2400" b="1" dirty="0" smtClean="0">
                <a:solidFill>
                  <a:schemeClr val="bg1">
                    <a:lumMod val="10000"/>
                  </a:schemeClr>
                </a:solidFill>
              </a:rPr>
              <a:t>Перед нами  арена цирка. Но вот беда, в цирке идут ремонтные работы. Нужно закрасить барьер вокруг арены, если радиус арены 6,5 метра, а ширина барьера 0,5 метра . А завхоз и маляр затеяли спор, сколько краски на это уходит, если расход краски 150г/м</a:t>
            </a:r>
            <a:r>
              <a:rPr lang="ru-RU" sz="2400" b="1" baseline="30000" dirty="0" smtClean="0">
                <a:solidFill>
                  <a:schemeClr val="bg1">
                    <a:lumMod val="10000"/>
                  </a:schemeClr>
                </a:solidFill>
              </a:rPr>
              <a:t>2</a:t>
            </a:r>
            <a:r>
              <a:rPr lang="ru-RU" sz="2400" b="1" dirty="0" smtClean="0">
                <a:solidFill>
                  <a:schemeClr val="bg1">
                    <a:lumMod val="10000"/>
                  </a:schemeClr>
                </a:solidFill>
              </a:rPr>
              <a:t>. </a:t>
            </a:r>
            <a:r>
              <a:rPr lang="ru-RU" sz="2400" b="1" dirty="0" err="1" smtClean="0">
                <a:solidFill>
                  <a:schemeClr val="bg1">
                    <a:lumMod val="10000"/>
                  </a:schemeClr>
                </a:solidFill>
              </a:rPr>
              <a:t>(π≈3</a:t>
            </a:r>
            <a:r>
              <a:rPr lang="ru-RU" sz="2400" b="1" dirty="0" smtClean="0">
                <a:solidFill>
                  <a:schemeClr val="bg1">
                    <a:lumMod val="10000"/>
                  </a:schemeClr>
                </a:solidFill>
              </a:rPr>
              <a:t>)</a:t>
            </a:r>
            <a:r>
              <a:rPr lang="ru-RU" sz="2400" dirty="0" smtClean="0">
                <a:solidFill>
                  <a:schemeClr val="bg1">
                    <a:lumMod val="1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bg1">
                    <a:lumMod val="10000"/>
                  </a:schemeClr>
                </a:solidFill>
              </a:rPr>
            </a:br>
            <a:endParaRPr lang="ru-RU" sz="2400" dirty="0">
              <a:solidFill>
                <a:schemeClr val="bg1">
                  <a:lumMod val="10000"/>
                </a:schemeClr>
              </a:solidFill>
            </a:endParaRPr>
          </a:p>
        </p:txBody>
      </p:sp>
      <p:pic>
        <p:nvPicPr>
          <p:cNvPr id="9" name="Содержимое 8" descr="1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26040"/>
          <a:stretch>
            <a:fillRect/>
          </a:stretch>
        </p:blipFill>
        <p:spPr>
          <a:xfrm>
            <a:off x="1142976" y="428604"/>
            <a:ext cx="6584157" cy="324643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642918"/>
            <a:ext cx="6800840" cy="857256"/>
          </a:xfrm>
        </p:spPr>
        <p:txBody>
          <a:bodyPr>
            <a:normAutofit/>
          </a:bodyPr>
          <a:lstStyle/>
          <a:p>
            <a:r>
              <a:rPr lang="ru-RU" sz="44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Выполним</a:t>
            </a:r>
            <a:r>
              <a:rPr lang="ru-RU" sz="4400" b="1" dirty="0" smtClean="0"/>
              <a:t> 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643050"/>
            <a:ext cx="6043626" cy="4929222"/>
          </a:xfrm>
        </p:spPr>
        <p:txBody>
          <a:bodyPr>
            <a:normAutofit fontScale="77500" lnSpcReduction="20000"/>
          </a:bodyPr>
          <a:lstStyle/>
          <a:p>
            <a:pPr lvl="0">
              <a:buNone/>
            </a:pPr>
            <a:r>
              <a:rPr lang="ru-RU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Длина окружности вычисляется по формуле:</a:t>
            </a:r>
          </a:p>
          <a:p>
            <a:pPr>
              <a:buNone/>
            </a:pPr>
            <a:r>
              <a:rPr lang="ru-RU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) c=</a:t>
            </a:r>
            <a:r>
              <a:rPr lang="en-US" dirty="0" err="1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πd</a:t>
            </a:r>
            <a:r>
              <a:rPr lang="en-US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/2; B) s=2πd; C) c=2πr; 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en-US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) c=πr</a:t>
            </a:r>
            <a:r>
              <a:rPr lang="en-US" baseline="30000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  Площадь круга вычисляется по формуле:</a:t>
            </a:r>
          </a:p>
          <a:p>
            <a:pPr>
              <a:buNone/>
            </a:pPr>
            <a:r>
              <a:rPr lang="ru-RU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А</a:t>
            </a:r>
            <a:r>
              <a:rPr lang="en-US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) s=</a:t>
            </a:r>
            <a:r>
              <a:rPr lang="en-US" dirty="0" err="1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πd</a:t>
            </a:r>
            <a:r>
              <a:rPr lang="en-US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/2; B) s=2πd; C) s=2πr; 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en-US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) s=πr</a:t>
            </a:r>
            <a:r>
              <a:rPr lang="en-US" baseline="30000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  Число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≈</a:t>
            </a:r>
          </a:p>
          <a:p>
            <a:pPr>
              <a:buNone/>
            </a:pPr>
            <a:r>
              <a:rPr lang="ru-RU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А) 1,34;  В) 3,14; С) 31,4; Д) 4,13.</a:t>
            </a:r>
          </a:p>
          <a:p>
            <a:pPr>
              <a:buNone/>
            </a:pPr>
            <a:r>
              <a:rPr lang="ru-RU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   </a:t>
            </a:r>
            <a:r>
              <a:rPr lang="en-US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=5. Найти с?</a:t>
            </a:r>
          </a:p>
          <a:p>
            <a:pPr>
              <a:buNone/>
            </a:pPr>
            <a:r>
              <a:rPr lang="ru-RU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А) 31,4;  В) 3,14;  С) 314;  Д) 1,34</a:t>
            </a:r>
          </a:p>
          <a:p>
            <a:pPr>
              <a:buNone/>
            </a:pPr>
            <a:r>
              <a:rPr lang="ru-RU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5.    </a:t>
            </a:r>
            <a:r>
              <a:rPr lang="en-US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=5. Найти </a:t>
            </a:r>
            <a:r>
              <a:rPr lang="en-US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None/>
            </a:pPr>
            <a:r>
              <a:rPr lang="ru-RU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А) 31,4;  В) 78,5; С) 225; Д) 314.</a:t>
            </a:r>
          </a:p>
          <a:p>
            <a:pPr>
              <a:buNone/>
            </a:pPr>
            <a:r>
              <a:rPr lang="ru-RU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6.    Чему равен </a:t>
            </a:r>
            <a:r>
              <a:rPr lang="en-US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если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с=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18,84?</a:t>
            </a:r>
          </a:p>
          <a:p>
            <a:pPr>
              <a:buNone/>
            </a:pPr>
            <a:r>
              <a:rPr lang="ru-RU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А) 1,   В) 2,   С)  3,  Д)4.</a:t>
            </a:r>
          </a:p>
          <a:p>
            <a:pPr>
              <a:buNone/>
            </a:pPr>
            <a:r>
              <a:rPr lang="ru-RU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7.    Чему равен </a:t>
            </a:r>
            <a:r>
              <a:rPr lang="en-US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если </a:t>
            </a:r>
            <a:r>
              <a:rPr lang="en-US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=12,56?</a:t>
            </a:r>
          </a:p>
          <a:p>
            <a:pPr>
              <a:buNone/>
            </a:pPr>
            <a:r>
              <a:rPr lang="ru-RU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А) 1,   В) 2,   С)  3,  Д)4.</a:t>
            </a:r>
          </a:p>
          <a:p>
            <a:pPr>
              <a:buNone/>
            </a:pPr>
            <a:endParaRPr lang="ru-RU" dirty="0">
              <a:solidFill>
                <a:schemeClr val="bg1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вал 12"/>
          <p:cNvSpPr/>
          <p:nvPr/>
        </p:nvSpPr>
        <p:spPr>
          <a:xfrm>
            <a:off x="2357422" y="5929330"/>
            <a:ext cx="785818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3143240" y="5286388"/>
            <a:ext cx="785818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2714612" y="4643446"/>
            <a:ext cx="1071570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571604" y="3929066"/>
            <a:ext cx="1071570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2714612" y="3286124"/>
            <a:ext cx="1071570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857752" y="2643182"/>
            <a:ext cx="1071570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714744" y="1928802"/>
            <a:ext cx="1071570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500042"/>
            <a:ext cx="6800840" cy="857256"/>
          </a:xfrm>
        </p:spPr>
        <p:txBody>
          <a:bodyPr>
            <a:normAutofit/>
          </a:bodyPr>
          <a:lstStyle/>
          <a:p>
            <a:r>
              <a:rPr lang="ru-RU" sz="48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Сверимся</a:t>
            </a:r>
            <a:endParaRPr lang="ru-RU" sz="48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643050"/>
            <a:ext cx="6043626" cy="4929222"/>
          </a:xfrm>
        </p:spPr>
        <p:txBody>
          <a:bodyPr>
            <a:normAutofit fontScale="77500" lnSpcReduction="20000"/>
          </a:bodyPr>
          <a:lstStyle/>
          <a:p>
            <a:pPr lvl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Длина окружности вычисляется по формуле: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c=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πd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/2; B) s=2πd; C) c=2πr;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c=πr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  Площадь круга вычисляется по формуле: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s=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πd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/2; B) s=2πd; C) s=2πr;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s=πr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  Число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≈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А) 1,34;  В) 3,14; С) 31,4; Д) 4,13.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=5. Найти с?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А) 31,4;  В) 3,14;  С) 314;  Д) 1,34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=5. Найти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А) 31,4;  В) 78,5; С) 225; Д) 314.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6.    Чему равен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если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с=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18,84?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А) 1,   В) 2,   С)  3,  Д)4.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7.    Чему равен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если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=12,56?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А) 1,   В) 2,   С)  3,  Д)4.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  <p:bldP spid="11" grpId="0" animBg="1"/>
      <p:bldP spid="10" grpId="0" animBg="1"/>
      <p:bldP spid="9" grpId="0" animBg="1"/>
      <p:bldP spid="8" grpId="0" animBg="1"/>
      <p:bldP spid="7" grpId="0" animBg="1"/>
    </p:bldLst>
  </p:timing>
</p:sld>
</file>

<file path=ppt/theme/theme1.xml><?xml version="1.0" encoding="utf-8"?>
<a:theme xmlns:a="http://schemas.openxmlformats.org/drawingml/2006/main" name="Тема7">
  <a:themeElements>
    <a:clrScheme name="plain rectangle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plain rectang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lain rectangle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rectangle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 rectangle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rectangle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 rectangle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rectangle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 rectangle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rectangle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 rectangle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rectangle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 rectangle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rectangle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 rectangle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rectangle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 rectangle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rectangle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Тема6">
  <a:themeElements>
    <a:clrScheme name="round rectangle bevel 9">
      <a:dk1>
        <a:srgbClr val="C0C0C0"/>
      </a:dk1>
      <a:lt1>
        <a:srgbClr val="FFFFFF"/>
      </a:lt1>
      <a:dk2>
        <a:srgbClr val="CC9900"/>
      </a:dk2>
      <a:lt2>
        <a:srgbClr val="FFFFCC"/>
      </a:lt2>
      <a:accent1>
        <a:srgbClr val="FF3300"/>
      </a:accent1>
      <a:accent2>
        <a:srgbClr val="FFCC66"/>
      </a:accent2>
      <a:accent3>
        <a:srgbClr val="E2CAAA"/>
      </a:accent3>
      <a:accent4>
        <a:srgbClr val="DADADA"/>
      </a:accent4>
      <a:accent5>
        <a:srgbClr val="FFADAA"/>
      </a:accent5>
      <a:accent6>
        <a:srgbClr val="E7B95C"/>
      </a:accent6>
      <a:hlink>
        <a:srgbClr val="008080"/>
      </a:hlink>
      <a:folHlink>
        <a:srgbClr val="3399FF"/>
      </a:folHlink>
    </a:clrScheme>
    <a:fontScheme name="round rectangle bev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ound rectangle bevel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und rectangle bevel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und rectangle bevel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und rectangle bevel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und rectangle bevel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und rectangle bevel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und rectangle bevel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und rectangle bevel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und rectangle bevel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und rectangle bevel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und rectangle bevel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und rectangle bevel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und rectangle bevel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und rectangle bevel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und rectangle bevel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und rectangle bevel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colormaster">
  <a:themeElements>
    <a:clrScheme name="">
      <a:dk1>
        <a:srgbClr val="000000"/>
      </a:dk1>
      <a:lt1>
        <a:srgbClr val="CC9900"/>
      </a:lt1>
      <a:dk2>
        <a:srgbClr val="663300"/>
      </a:dk2>
      <a:lt2>
        <a:srgbClr val="C0C0C0"/>
      </a:lt2>
      <a:accent1>
        <a:srgbClr val="FF3300"/>
      </a:accent1>
      <a:accent2>
        <a:srgbClr val="FFCC66"/>
      </a:accent2>
      <a:accent3>
        <a:srgbClr val="E2CAAA"/>
      </a:accent3>
      <a:accent4>
        <a:srgbClr val="000000"/>
      </a:accent4>
      <a:accent5>
        <a:srgbClr val="FFADAA"/>
      </a:accent5>
      <a:accent6>
        <a:srgbClr val="E7B95C"/>
      </a:accent6>
      <a:hlink>
        <a:srgbClr val="008080"/>
      </a:hlink>
      <a:folHlink>
        <a:srgbClr val="3399FF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0_colormaster">
  <a:themeElements>
    <a:clrScheme name="">
      <a:dk1>
        <a:srgbClr val="000000"/>
      </a:dk1>
      <a:lt1>
        <a:srgbClr val="CC9900"/>
      </a:lt1>
      <a:dk2>
        <a:srgbClr val="663300"/>
      </a:dk2>
      <a:lt2>
        <a:srgbClr val="C0C0C0"/>
      </a:lt2>
      <a:accent1>
        <a:srgbClr val="FF3300"/>
      </a:accent1>
      <a:accent2>
        <a:srgbClr val="FFCC66"/>
      </a:accent2>
      <a:accent3>
        <a:srgbClr val="E2CAAA"/>
      </a:accent3>
      <a:accent4>
        <a:srgbClr val="000000"/>
      </a:accent4>
      <a:accent5>
        <a:srgbClr val="FFADAA"/>
      </a:accent5>
      <a:accent6>
        <a:srgbClr val="E7B95C"/>
      </a:accent6>
      <a:hlink>
        <a:srgbClr val="008080"/>
      </a:hlink>
      <a:folHlink>
        <a:srgbClr val="3399FF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1_colormaster">
  <a:themeElements>
    <a:clrScheme name="3_colormaster 3">
      <a:dk1>
        <a:srgbClr val="C0C0C0"/>
      </a:dk1>
      <a:lt1>
        <a:srgbClr val="FFFFFF"/>
      </a:lt1>
      <a:dk2>
        <a:srgbClr val="800000"/>
      </a:dk2>
      <a:lt2>
        <a:srgbClr val="FFCC99"/>
      </a:lt2>
      <a:accent1>
        <a:srgbClr val="FF9900"/>
      </a:accent1>
      <a:accent2>
        <a:srgbClr val="CC0000"/>
      </a:accent2>
      <a:accent3>
        <a:srgbClr val="C0AAAA"/>
      </a:accent3>
      <a:accent4>
        <a:srgbClr val="DADADA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2_colormaster">
  <a:themeElements>
    <a:clrScheme name="">
      <a:dk1>
        <a:srgbClr val="000000"/>
      </a:dk1>
      <a:lt1>
        <a:srgbClr val="800000"/>
      </a:lt1>
      <a:dk2>
        <a:srgbClr val="800000"/>
      </a:dk2>
      <a:lt2>
        <a:srgbClr val="C0C0C0"/>
      </a:lt2>
      <a:accent1>
        <a:srgbClr val="FF9900"/>
      </a:accent1>
      <a:accent2>
        <a:srgbClr val="CC0000"/>
      </a:accent2>
      <a:accent3>
        <a:srgbClr val="C0AAAA"/>
      </a:accent3>
      <a:accent4>
        <a:srgbClr val="000000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3_colormaster">
  <a:themeElements>
    <a:clrScheme name="">
      <a:dk1>
        <a:srgbClr val="000000"/>
      </a:dk1>
      <a:lt1>
        <a:srgbClr val="800000"/>
      </a:lt1>
      <a:dk2>
        <a:srgbClr val="800000"/>
      </a:dk2>
      <a:lt2>
        <a:srgbClr val="C0C0C0"/>
      </a:lt2>
      <a:accent1>
        <a:srgbClr val="FF9900"/>
      </a:accent1>
      <a:accent2>
        <a:srgbClr val="CC0000"/>
      </a:accent2>
      <a:accent3>
        <a:srgbClr val="C0AAAA"/>
      </a:accent3>
      <a:accent4>
        <a:srgbClr val="000000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4_colormaster">
  <a:themeElements>
    <a:clrScheme name="">
      <a:dk1>
        <a:srgbClr val="C0C0C0"/>
      </a:dk1>
      <a:lt1>
        <a:srgbClr val="FFFFFF"/>
      </a:lt1>
      <a:dk2>
        <a:srgbClr val="336699"/>
      </a:dk2>
      <a:lt2>
        <a:srgbClr val="CCECFF"/>
      </a:lt2>
      <a:accent1>
        <a:srgbClr val="FF3399"/>
      </a:accent1>
      <a:accent2>
        <a:srgbClr val="99CCFF"/>
      </a:accent2>
      <a:accent3>
        <a:srgbClr val="ADB8CA"/>
      </a:accent3>
      <a:accent4>
        <a:srgbClr val="DADADA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6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5_colormaster">
  <a:themeElements>
    <a:clrScheme name="">
      <a:dk1>
        <a:srgbClr val="000000"/>
      </a:dk1>
      <a:lt1>
        <a:srgbClr val="336699"/>
      </a:lt1>
      <a:dk2>
        <a:srgbClr val="003366"/>
      </a:dk2>
      <a:lt2>
        <a:srgbClr val="C0C0C0"/>
      </a:lt2>
      <a:accent1>
        <a:srgbClr val="FF3399"/>
      </a:accent1>
      <a:accent2>
        <a:srgbClr val="99CCFF"/>
      </a:accent2>
      <a:accent3>
        <a:srgbClr val="ADB8CA"/>
      </a:accent3>
      <a:accent4>
        <a:srgbClr val="000000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7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6_colormaster">
  <a:themeElements>
    <a:clrScheme name="">
      <a:dk1>
        <a:srgbClr val="000000"/>
      </a:dk1>
      <a:lt1>
        <a:srgbClr val="336699"/>
      </a:lt1>
      <a:dk2>
        <a:srgbClr val="003366"/>
      </a:dk2>
      <a:lt2>
        <a:srgbClr val="C0C0C0"/>
      </a:lt2>
      <a:accent1>
        <a:srgbClr val="FF3399"/>
      </a:accent1>
      <a:accent2>
        <a:srgbClr val="99CCFF"/>
      </a:accent2>
      <a:accent3>
        <a:srgbClr val="ADB8CA"/>
      </a:accent3>
      <a:accent4>
        <a:srgbClr val="000000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8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Тема8">
  <a:themeElements>
    <a:clrScheme name="vees 6">
      <a:dk1>
        <a:srgbClr val="000000"/>
      </a:dk1>
      <a:lt1>
        <a:srgbClr val="97E183"/>
      </a:lt1>
      <a:dk2>
        <a:srgbClr val="1C1C1C"/>
      </a:dk2>
      <a:lt2>
        <a:srgbClr val="4D4D4D"/>
      </a:lt2>
      <a:accent1>
        <a:srgbClr val="0066FF"/>
      </a:accent1>
      <a:accent2>
        <a:srgbClr val="99FF99"/>
      </a:accent2>
      <a:accent3>
        <a:srgbClr val="C9EEC1"/>
      </a:accent3>
      <a:accent4>
        <a:srgbClr val="000000"/>
      </a:accent4>
      <a:accent5>
        <a:srgbClr val="AAB8FF"/>
      </a:accent5>
      <a:accent6>
        <a:srgbClr val="8AE78A"/>
      </a:accent6>
      <a:hlink>
        <a:srgbClr val="CC9900"/>
      </a:hlink>
      <a:folHlink>
        <a:srgbClr val="FFCC66"/>
      </a:folHlink>
    </a:clrScheme>
    <a:fontScheme name="ve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ees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olormaster">
  <a:themeElements>
    <a:clrScheme name="1_colormaster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7_colormaster">
  <a:themeElements>
    <a:clrScheme name="1_colormaster 6">
      <a:dk1>
        <a:srgbClr val="000000"/>
      </a:dk1>
      <a:lt1>
        <a:srgbClr val="97E183"/>
      </a:lt1>
      <a:dk2>
        <a:srgbClr val="1C1C1C"/>
      </a:dk2>
      <a:lt2>
        <a:srgbClr val="4D4D4D"/>
      </a:lt2>
      <a:accent1>
        <a:srgbClr val="0066FF"/>
      </a:accent1>
      <a:accent2>
        <a:srgbClr val="99FF99"/>
      </a:accent2>
      <a:accent3>
        <a:srgbClr val="C9EEC1"/>
      </a:accent3>
      <a:accent4>
        <a:srgbClr val="000000"/>
      </a:accent4>
      <a:accent5>
        <a:srgbClr val="AAB8FF"/>
      </a:accent5>
      <a:accent6>
        <a:srgbClr val="8AE78A"/>
      </a:accent6>
      <a:hlink>
        <a:srgbClr val="CC9900"/>
      </a:hlink>
      <a:folHlink>
        <a:srgbClr val="FFCC66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8_colormaster">
  <a:themeElements>
    <a:clrScheme name="2_colormaster 6">
      <a:dk1>
        <a:srgbClr val="000000"/>
      </a:dk1>
      <a:lt1>
        <a:srgbClr val="97E183"/>
      </a:lt1>
      <a:dk2>
        <a:srgbClr val="1C1C1C"/>
      </a:dk2>
      <a:lt2>
        <a:srgbClr val="4D4D4D"/>
      </a:lt2>
      <a:accent1>
        <a:srgbClr val="0066FF"/>
      </a:accent1>
      <a:accent2>
        <a:srgbClr val="99FF99"/>
      </a:accent2>
      <a:accent3>
        <a:srgbClr val="C9EEC1"/>
      </a:accent3>
      <a:accent4>
        <a:srgbClr val="000000"/>
      </a:accent4>
      <a:accent5>
        <a:srgbClr val="AAB8FF"/>
      </a:accent5>
      <a:accent6>
        <a:srgbClr val="8AE78A"/>
      </a:accent6>
      <a:hlink>
        <a:srgbClr val="CC9900"/>
      </a:hlink>
      <a:folHlink>
        <a:srgbClr val="FFCC66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19_colormaster">
  <a:themeElements>
    <a:clrScheme name="3_colormaster 10">
      <a:dk1>
        <a:srgbClr val="000000"/>
      </a:dk1>
      <a:lt1>
        <a:srgbClr val="EFF274"/>
      </a:lt1>
      <a:dk2>
        <a:srgbClr val="1C1C1C"/>
      </a:dk2>
      <a:lt2>
        <a:srgbClr val="4D4D4D"/>
      </a:lt2>
      <a:accent1>
        <a:srgbClr val="9966FF"/>
      </a:accent1>
      <a:accent2>
        <a:srgbClr val="FFFFCC"/>
      </a:accent2>
      <a:accent3>
        <a:srgbClr val="F6F7BC"/>
      </a:accent3>
      <a:accent4>
        <a:srgbClr val="000000"/>
      </a:accent4>
      <a:accent5>
        <a:srgbClr val="CAB8FF"/>
      </a:accent5>
      <a:accent6>
        <a:srgbClr val="E7E7B9"/>
      </a:accent6>
      <a:hlink>
        <a:srgbClr val="6666FF"/>
      </a:hlink>
      <a:folHlink>
        <a:srgbClr val="99CCFF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20_colormaster">
  <a:themeElements>
    <a:clrScheme name="4_colormaster 10">
      <a:dk1>
        <a:srgbClr val="000000"/>
      </a:dk1>
      <a:lt1>
        <a:srgbClr val="EFF274"/>
      </a:lt1>
      <a:dk2>
        <a:srgbClr val="1C1C1C"/>
      </a:dk2>
      <a:lt2>
        <a:srgbClr val="4D4D4D"/>
      </a:lt2>
      <a:accent1>
        <a:srgbClr val="9966FF"/>
      </a:accent1>
      <a:accent2>
        <a:srgbClr val="FFFFCC"/>
      </a:accent2>
      <a:accent3>
        <a:srgbClr val="F6F7BC"/>
      </a:accent3>
      <a:accent4>
        <a:srgbClr val="000000"/>
      </a:accent4>
      <a:accent5>
        <a:srgbClr val="CAB8FF"/>
      </a:accent5>
      <a:accent6>
        <a:srgbClr val="E7E7B9"/>
      </a:accent6>
      <a:hlink>
        <a:srgbClr val="6666FF"/>
      </a:hlink>
      <a:folHlink>
        <a:srgbClr val="99CCFF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21_colormaster">
  <a:themeElements>
    <a:clrScheme name="5_colormaster 10">
      <a:dk1>
        <a:srgbClr val="000000"/>
      </a:dk1>
      <a:lt1>
        <a:srgbClr val="EFF274"/>
      </a:lt1>
      <a:dk2>
        <a:srgbClr val="1C1C1C"/>
      </a:dk2>
      <a:lt2>
        <a:srgbClr val="4D4D4D"/>
      </a:lt2>
      <a:accent1>
        <a:srgbClr val="9966FF"/>
      </a:accent1>
      <a:accent2>
        <a:srgbClr val="FFFFCC"/>
      </a:accent2>
      <a:accent3>
        <a:srgbClr val="F6F7BC"/>
      </a:accent3>
      <a:accent4>
        <a:srgbClr val="000000"/>
      </a:accent4>
      <a:accent5>
        <a:srgbClr val="CAB8FF"/>
      </a:accent5>
      <a:accent6>
        <a:srgbClr val="E7E7B9"/>
      </a:accent6>
      <a:hlink>
        <a:srgbClr val="6666FF"/>
      </a:hlink>
      <a:folHlink>
        <a:srgbClr val="99CCFF"/>
      </a:folHlink>
    </a:clrScheme>
    <a:fontScheme name="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22_colormaster">
  <a:themeElements>
    <a:clrScheme name="6_colormaster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6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23_colormaster">
  <a:themeElements>
    <a:clrScheme name="7_colormaster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7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24_colormaster">
  <a:themeElements>
    <a:clrScheme name="8_colormaster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8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ridges">
  <a:themeElements>
    <a:clrScheme name="ridges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ridg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idges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dges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dges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dges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dges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dges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dges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dges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dges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dges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dges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dges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dges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dges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dges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dges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25_colormaster">
  <a:themeElements>
    <a:clrScheme name="1_colormaster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olormaster">
  <a:themeElements>
    <a:clrScheme name="2_colormaster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26_colormaster">
  <a:themeElements>
    <a:clrScheme name="2_colormaster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27_colormaster">
  <a:themeElements>
    <a:clrScheme name="3_colormaster 8">
      <a:dk1>
        <a:srgbClr val="000000"/>
      </a:dk1>
      <a:lt1>
        <a:srgbClr val="64F0BE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B8F6DB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28_colormaster">
  <a:themeElements>
    <a:clrScheme name="4_colormaster 8">
      <a:dk1>
        <a:srgbClr val="000000"/>
      </a:dk1>
      <a:lt1>
        <a:srgbClr val="64F0BE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B8F6DB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29_colormaster">
  <a:themeElements>
    <a:clrScheme name="5_colormaster 8">
      <a:dk1>
        <a:srgbClr val="000000"/>
      </a:dk1>
      <a:lt1>
        <a:srgbClr val="64F0BE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B8F6DB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30_colormaster">
  <a:themeElements>
    <a:clrScheme name="6_colormaster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6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31_colormaster">
  <a:themeElements>
    <a:clrScheme name="7_colormaster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7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32_colormaster">
  <a:themeElements>
    <a:clrScheme name="8_colormaster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8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sample">
  <a:themeElements>
    <a:clrScheme name="sample 3">
      <a:dk1>
        <a:srgbClr val="335338"/>
      </a:dk1>
      <a:lt1>
        <a:srgbClr val="D7E4BE"/>
      </a:lt1>
      <a:dk2>
        <a:srgbClr val="000066"/>
      </a:dk2>
      <a:lt2>
        <a:srgbClr val="B2B2B2"/>
      </a:lt2>
      <a:accent1>
        <a:srgbClr val="2F86B1"/>
      </a:accent1>
      <a:accent2>
        <a:srgbClr val="D2761A"/>
      </a:accent2>
      <a:accent3>
        <a:srgbClr val="E8EFDB"/>
      </a:accent3>
      <a:accent4>
        <a:srgbClr val="2A462E"/>
      </a:accent4>
      <a:accent5>
        <a:srgbClr val="ADC3D5"/>
      </a:accent5>
      <a:accent6>
        <a:srgbClr val="BE6A16"/>
      </a:accent6>
      <a:hlink>
        <a:srgbClr val="368463"/>
      </a:hlink>
      <a:folHlink>
        <a:srgbClr val="481ECE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1A3E86"/>
        </a:dk1>
        <a:lt1>
          <a:srgbClr val="C1CFDD"/>
        </a:lt1>
        <a:dk2>
          <a:srgbClr val="000000"/>
        </a:dk2>
        <a:lt2>
          <a:srgbClr val="B2B2B2"/>
        </a:lt2>
        <a:accent1>
          <a:srgbClr val="4AAAC0"/>
        </a:accent1>
        <a:accent2>
          <a:srgbClr val="6600FF"/>
        </a:accent2>
        <a:accent3>
          <a:srgbClr val="DDE4EB"/>
        </a:accent3>
        <a:accent4>
          <a:srgbClr val="143472"/>
        </a:accent4>
        <a:accent5>
          <a:srgbClr val="B1D2DC"/>
        </a:accent5>
        <a:accent6>
          <a:srgbClr val="5C00E7"/>
        </a:accent6>
        <a:hlink>
          <a:srgbClr val="0066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2B166E"/>
        </a:dk1>
        <a:lt1>
          <a:srgbClr val="AADBFC"/>
        </a:lt1>
        <a:dk2>
          <a:srgbClr val="003366"/>
        </a:dk2>
        <a:lt2>
          <a:srgbClr val="B2B2B2"/>
        </a:lt2>
        <a:accent1>
          <a:srgbClr val="19B17B"/>
        </a:accent1>
        <a:accent2>
          <a:srgbClr val="E57B1B"/>
        </a:accent2>
        <a:accent3>
          <a:srgbClr val="D2EAFD"/>
        </a:accent3>
        <a:accent4>
          <a:srgbClr val="23115D"/>
        </a:accent4>
        <a:accent5>
          <a:srgbClr val="ABD5BF"/>
        </a:accent5>
        <a:accent6>
          <a:srgbClr val="CF6F17"/>
        </a:accent6>
        <a:hlink>
          <a:srgbClr val="0066CC"/>
        </a:hlink>
        <a:folHlink>
          <a:srgbClr val="8C71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335338"/>
        </a:dk1>
        <a:lt1>
          <a:srgbClr val="D7E4BE"/>
        </a:lt1>
        <a:dk2>
          <a:srgbClr val="000066"/>
        </a:dk2>
        <a:lt2>
          <a:srgbClr val="B2B2B2"/>
        </a:lt2>
        <a:accent1>
          <a:srgbClr val="2F86B1"/>
        </a:accent1>
        <a:accent2>
          <a:srgbClr val="D2761A"/>
        </a:accent2>
        <a:accent3>
          <a:srgbClr val="E8EFDB"/>
        </a:accent3>
        <a:accent4>
          <a:srgbClr val="2A462E"/>
        </a:accent4>
        <a:accent5>
          <a:srgbClr val="ADC3D5"/>
        </a:accent5>
        <a:accent6>
          <a:srgbClr val="BE6A16"/>
        </a:accent6>
        <a:hlink>
          <a:srgbClr val="368463"/>
        </a:hlink>
        <a:folHlink>
          <a:srgbClr val="481E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colormaster">
  <a:themeElements>
    <a:clrScheme name="3_colormaster 8">
      <a:dk1>
        <a:srgbClr val="000000"/>
      </a:dk1>
      <a:lt1>
        <a:srgbClr val="64F0BE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B8F6DB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colormaster">
  <a:themeElements>
    <a:clrScheme name="4_colormaster 8">
      <a:dk1>
        <a:srgbClr val="000000"/>
      </a:dk1>
      <a:lt1>
        <a:srgbClr val="64F0BE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B8F6DB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colormaster">
  <a:themeElements>
    <a:clrScheme name="5_colormaster 8">
      <a:dk1>
        <a:srgbClr val="000000"/>
      </a:dk1>
      <a:lt1>
        <a:srgbClr val="64F0BE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B8F6DB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colormaster">
  <a:themeElements>
    <a:clrScheme name="6_colormaster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6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colormaster">
  <a:themeElements>
    <a:clrScheme name="7_colormaster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7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colormaster">
  <a:themeElements>
    <a:clrScheme name="8_colormaster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8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Тема7</Template>
  <TotalTime>142</TotalTime>
  <Words>540</Words>
  <Application>Microsoft Office PowerPoint</Application>
  <PresentationFormat>Экран (4:3)</PresentationFormat>
  <Paragraphs>133</Paragraphs>
  <Slides>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37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46" baseType="lpstr">
      <vt:lpstr>Тема7</vt:lpstr>
      <vt:lpstr>1_colormaster</vt:lpstr>
      <vt:lpstr>2_colormaster</vt:lpstr>
      <vt:lpstr>3_colormaster</vt:lpstr>
      <vt:lpstr>4_colormaster</vt:lpstr>
      <vt:lpstr>5_colormaster</vt:lpstr>
      <vt:lpstr>6_colormaster</vt:lpstr>
      <vt:lpstr>7_colormaster</vt:lpstr>
      <vt:lpstr>8_colormaster</vt:lpstr>
      <vt:lpstr>Тема6</vt:lpstr>
      <vt:lpstr>9_colormaster</vt:lpstr>
      <vt:lpstr>10_colormaster</vt:lpstr>
      <vt:lpstr>11_colormaster</vt:lpstr>
      <vt:lpstr>12_colormaster</vt:lpstr>
      <vt:lpstr>13_colormaster</vt:lpstr>
      <vt:lpstr>14_colormaster</vt:lpstr>
      <vt:lpstr>15_colormaster</vt:lpstr>
      <vt:lpstr>16_colormaster</vt:lpstr>
      <vt:lpstr>Тема8</vt:lpstr>
      <vt:lpstr>17_colormaster</vt:lpstr>
      <vt:lpstr>18_colormaster</vt:lpstr>
      <vt:lpstr>19_colormaster</vt:lpstr>
      <vt:lpstr>20_colormaster</vt:lpstr>
      <vt:lpstr>21_colormaster</vt:lpstr>
      <vt:lpstr>22_colormaster</vt:lpstr>
      <vt:lpstr>23_colormaster</vt:lpstr>
      <vt:lpstr>24_colormaster</vt:lpstr>
      <vt:lpstr>ridges</vt:lpstr>
      <vt:lpstr>25_colormaster</vt:lpstr>
      <vt:lpstr>26_colormaster</vt:lpstr>
      <vt:lpstr>27_colormaster</vt:lpstr>
      <vt:lpstr>28_colormaster</vt:lpstr>
      <vt:lpstr>29_colormaster</vt:lpstr>
      <vt:lpstr>30_colormaster</vt:lpstr>
      <vt:lpstr>31_colormaster</vt:lpstr>
      <vt:lpstr>32_colormaster</vt:lpstr>
      <vt:lpstr>sample</vt:lpstr>
      <vt:lpstr>Формула</vt:lpstr>
      <vt:lpstr>Слайд 1</vt:lpstr>
      <vt:lpstr>Кроссворд</vt:lpstr>
      <vt:lpstr>Кроссворд</vt:lpstr>
      <vt:lpstr>Слайд 4</vt:lpstr>
      <vt:lpstr>Окружность арены цирка имеет длину 40,8 м. Найдите диаметр (результат округлите  до целых) и радиус арены.</vt:lpstr>
      <vt:lpstr>Перед нами  арена цирка. Но вот беда, в цирке идут ремонтные работы. Нужно закрасить барьер вокруг арены, если радиус арены 6,5 метра, а ширина барьера 0,5 метра . А завхоз и маляр затеяли спор, сколько краски на это уходит, если расход краски 150г/м2. (π≈3) </vt:lpstr>
      <vt:lpstr>Выполним </vt:lpstr>
      <vt:lpstr>Сверимся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VINGS</cp:lastModifiedBy>
  <cp:revision>18</cp:revision>
  <dcterms:modified xsi:type="dcterms:W3CDTF">2013-03-07T07:15:50Z</dcterms:modified>
</cp:coreProperties>
</file>